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61" r:id="rId5"/>
    <p:sldId id="262" r:id="rId6"/>
    <p:sldId id="263" r:id="rId7"/>
    <p:sldId id="264" r:id="rId8"/>
    <p:sldId id="297" r:id="rId9"/>
    <p:sldId id="265" r:id="rId10"/>
    <p:sldId id="292" r:id="rId11"/>
    <p:sldId id="294" r:id="rId12"/>
    <p:sldId id="268" r:id="rId13"/>
    <p:sldId id="296" r:id="rId14"/>
    <p:sldId id="299" r:id="rId15"/>
    <p:sldId id="269" r:id="rId16"/>
    <p:sldId id="300" r:id="rId17"/>
    <p:sldId id="287" r:id="rId18"/>
    <p:sldId id="301" r:id="rId19"/>
    <p:sldId id="288" r:id="rId20"/>
    <p:sldId id="302" r:id="rId21"/>
    <p:sldId id="289" r:id="rId22"/>
    <p:sldId id="290" r:id="rId23"/>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4D4D"/>
    <a:srgbClr val="2263D4"/>
    <a:srgbClr val="60682C"/>
    <a:srgbClr val="919163"/>
    <a:srgbClr val="AE1517"/>
    <a:srgbClr val="CC0000"/>
    <a:srgbClr val="B68702"/>
    <a:srgbClr val="CA2F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24" autoAdjust="0"/>
  </p:normalViewPr>
  <p:slideViewPr>
    <p:cSldViewPr>
      <p:cViewPr varScale="1">
        <p:scale>
          <a:sx n="68" d="100"/>
          <a:sy n="68" d="100"/>
        </p:scale>
        <p:origin x="144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1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1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1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B6F4DBF-C5E0-42CC-ACFD-D347F43202C4}" type="doc">
      <dgm:prSet loTypeId="urn:microsoft.com/office/officeart/2005/8/layout/vList5" loCatId="list" qsTypeId="urn:microsoft.com/office/officeart/2005/8/quickstyle/3d7#1" qsCatId="3D" csTypeId="urn:microsoft.com/office/officeart/2005/8/colors/accent1_2#1" csCatId="accent1"/>
      <dgm:spPr/>
      <dgm:t>
        <a:bodyPr/>
        <a:lstStyle/>
        <a:p>
          <a:endParaRPr lang="en-IN"/>
        </a:p>
      </dgm:t>
    </dgm:pt>
    <dgm:pt modelId="{82E579B1-464E-450B-A6EA-7BDB4A15D767}">
      <dgm:prSet/>
      <dgm:spPr/>
      <dgm:t>
        <a:bodyPr/>
        <a:lstStyle/>
        <a:p>
          <a:pPr rtl="0"/>
          <a:r>
            <a:rPr lang="en-IN" b="1" dirty="0"/>
            <a:t>The ability of computer software and hardware to do those things that we, as humans, recognize as intelligent behaviour.</a:t>
          </a:r>
          <a:endParaRPr lang="en-IN" dirty="0"/>
        </a:p>
      </dgm:t>
    </dgm:pt>
    <dgm:pt modelId="{CE2CD9B5-D735-4F13-8023-BEC38676E140}" type="parTrans" cxnId="{94873BCB-9573-447A-85FD-96D37F2A04E7}">
      <dgm:prSet/>
      <dgm:spPr/>
      <dgm:t>
        <a:bodyPr/>
        <a:lstStyle/>
        <a:p>
          <a:endParaRPr lang="en-IN"/>
        </a:p>
      </dgm:t>
    </dgm:pt>
    <dgm:pt modelId="{F6D11E26-286F-4C77-8D26-32A25394EC8D}" type="sibTrans" cxnId="{94873BCB-9573-447A-85FD-96D37F2A04E7}">
      <dgm:prSet/>
      <dgm:spPr/>
      <dgm:t>
        <a:bodyPr/>
        <a:lstStyle/>
        <a:p>
          <a:endParaRPr lang="en-IN"/>
        </a:p>
      </dgm:t>
    </dgm:pt>
    <dgm:pt modelId="{3EFA87EE-9EF0-4F8E-AF93-6B34C3568770}" type="pres">
      <dgm:prSet presAssocID="{0B6F4DBF-C5E0-42CC-ACFD-D347F43202C4}" presName="Name0" presStyleCnt="0">
        <dgm:presLayoutVars>
          <dgm:dir/>
          <dgm:animLvl val="lvl"/>
          <dgm:resizeHandles val="exact"/>
        </dgm:presLayoutVars>
      </dgm:prSet>
      <dgm:spPr/>
    </dgm:pt>
    <dgm:pt modelId="{7FD9F32C-123F-4A92-A720-16C59A4E1BA8}" type="pres">
      <dgm:prSet presAssocID="{82E579B1-464E-450B-A6EA-7BDB4A15D767}" presName="linNode" presStyleCnt="0"/>
      <dgm:spPr/>
    </dgm:pt>
    <dgm:pt modelId="{9D63C4B6-9376-47F5-BFA9-1C3E56C6C8B1}" type="pres">
      <dgm:prSet presAssocID="{82E579B1-464E-450B-A6EA-7BDB4A15D767}" presName="parentText" presStyleLbl="node1" presStyleIdx="0" presStyleCnt="1">
        <dgm:presLayoutVars>
          <dgm:chMax val="1"/>
          <dgm:bulletEnabled val="1"/>
        </dgm:presLayoutVars>
      </dgm:prSet>
      <dgm:spPr/>
    </dgm:pt>
  </dgm:ptLst>
  <dgm:cxnLst>
    <dgm:cxn modelId="{7C570032-EFA9-4BFB-AFFB-DD2BC17A219E}" type="presOf" srcId="{0B6F4DBF-C5E0-42CC-ACFD-D347F43202C4}" destId="{3EFA87EE-9EF0-4F8E-AF93-6B34C3568770}" srcOrd="0" destOrd="0" presId="urn:microsoft.com/office/officeart/2005/8/layout/vList5"/>
    <dgm:cxn modelId="{8FA14947-CC4A-4AA7-BAD8-80314C050CDC}" type="presOf" srcId="{82E579B1-464E-450B-A6EA-7BDB4A15D767}" destId="{9D63C4B6-9376-47F5-BFA9-1C3E56C6C8B1}" srcOrd="0" destOrd="0" presId="urn:microsoft.com/office/officeart/2005/8/layout/vList5"/>
    <dgm:cxn modelId="{94873BCB-9573-447A-85FD-96D37F2A04E7}" srcId="{0B6F4DBF-C5E0-42CC-ACFD-D347F43202C4}" destId="{82E579B1-464E-450B-A6EA-7BDB4A15D767}" srcOrd="0" destOrd="0" parTransId="{CE2CD9B5-D735-4F13-8023-BEC38676E140}" sibTransId="{F6D11E26-286F-4C77-8D26-32A25394EC8D}"/>
    <dgm:cxn modelId="{651CA386-575D-4804-9860-887D54AEBBBF}" type="presParOf" srcId="{3EFA87EE-9EF0-4F8E-AF93-6B34C3568770}" destId="{7FD9F32C-123F-4A92-A720-16C59A4E1BA8}" srcOrd="0" destOrd="0" presId="urn:microsoft.com/office/officeart/2005/8/layout/vList5"/>
    <dgm:cxn modelId="{883894B5-8FBC-46FF-ACFF-F7BAB43182B6}" type="presParOf" srcId="{7FD9F32C-123F-4A92-A720-16C59A4E1BA8}" destId="{9D63C4B6-9376-47F5-BFA9-1C3E56C6C8B1}"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5E876D8-EAFE-4298-B67F-6779C662C704}" type="doc">
      <dgm:prSet loTypeId="urn:microsoft.com/office/officeart/2005/8/layout/vList2#8" loCatId="list" qsTypeId="urn:microsoft.com/office/officeart/2005/8/quickstyle/simple1#2" qsCatId="simple" csTypeId="urn:microsoft.com/office/officeart/2005/8/colors/accent1_2#10" csCatId="accent1" phldr="1"/>
      <dgm:spPr/>
      <dgm:t>
        <a:bodyPr/>
        <a:lstStyle/>
        <a:p>
          <a:endParaRPr lang="en-IN"/>
        </a:p>
      </dgm:t>
    </dgm:pt>
    <dgm:pt modelId="{E9EDE1AD-0F10-4241-9568-E72B69B8A284}">
      <dgm:prSet/>
      <dgm:spPr/>
      <dgm:t>
        <a:bodyPr/>
        <a:lstStyle/>
        <a:p>
          <a:pPr rtl="0"/>
          <a:r>
            <a:rPr lang="en-IN" b="1" dirty="0">
              <a:solidFill>
                <a:schemeClr val="tx1"/>
              </a:solidFill>
            </a:rPr>
            <a:t>If robots start replacing human resources in every field, we will have to deal with serious issues like unemployment</a:t>
          </a:r>
        </a:p>
      </dgm:t>
    </dgm:pt>
    <dgm:pt modelId="{C218E2C2-891A-4104-A682-E53C9AE315D7}" type="parTrans" cxnId="{0C04D897-8E7D-4B26-8225-09E74E49AFD0}">
      <dgm:prSet/>
      <dgm:spPr/>
      <dgm:t>
        <a:bodyPr/>
        <a:lstStyle/>
        <a:p>
          <a:endParaRPr lang="en-IN" b="1">
            <a:solidFill>
              <a:schemeClr val="tx1"/>
            </a:solidFill>
          </a:endParaRPr>
        </a:p>
      </dgm:t>
    </dgm:pt>
    <dgm:pt modelId="{B453F8FA-C974-4AAF-9730-F10333E8D099}" type="sibTrans" cxnId="{0C04D897-8E7D-4B26-8225-09E74E49AFD0}">
      <dgm:prSet/>
      <dgm:spPr/>
      <dgm:t>
        <a:bodyPr/>
        <a:lstStyle/>
        <a:p>
          <a:endParaRPr lang="en-IN" b="1">
            <a:solidFill>
              <a:schemeClr val="tx1"/>
            </a:solidFill>
          </a:endParaRPr>
        </a:p>
      </dgm:t>
    </dgm:pt>
    <dgm:pt modelId="{72EE391B-0F61-4981-9253-C3D1AA2FA4DF}">
      <dgm:prSet/>
      <dgm:spPr/>
      <dgm:t>
        <a:bodyPr/>
        <a:lstStyle/>
        <a:p>
          <a:pPr rtl="0"/>
          <a:r>
            <a:rPr lang="en-IN" b="1" dirty="0">
              <a:solidFill>
                <a:schemeClr val="tx1"/>
              </a:solidFill>
            </a:rPr>
            <a:t>Intelligent machines may not be the right choice for customer service.</a:t>
          </a:r>
        </a:p>
      </dgm:t>
    </dgm:pt>
    <dgm:pt modelId="{F8317ECA-9E16-478E-95B7-C123E359EBB4}" type="parTrans" cxnId="{4B7AF422-0DDC-47FF-8666-C626F30ADB8C}">
      <dgm:prSet/>
      <dgm:spPr/>
      <dgm:t>
        <a:bodyPr/>
        <a:lstStyle/>
        <a:p>
          <a:endParaRPr lang="en-IN" b="1">
            <a:solidFill>
              <a:schemeClr val="tx1"/>
            </a:solidFill>
          </a:endParaRPr>
        </a:p>
      </dgm:t>
    </dgm:pt>
    <dgm:pt modelId="{5A791EC3-2495-4DB3-B249-4C68A4296858}" type="sibTrans" cxnId="{4B7AF422-0DDC-47FF-8666-C626F30ADB8C}">
      <dgm:prSet/>
      <dgm:spPr/>
      <dgm:t>
        <a:bodyPr/>
        <a:lstStyle/>
        <a:p>
          <a:endParaRPr lang="en-IN" b="1">
            <a:solidFill>
              <a:schemeClr val="tx1"/>
            </a:solidFill>
          </a:endParaRPr>
        </a:p>
      </dgm:t>
    </dgm:pt>
    <dgm:pt modelId="{4F8F2E63-F51A-47AC-B2E3-F93ED0E8F40E}">
      <dgm:prSet/>
      <dgm:spPr/>
      <dgm:t>
        <a:bodyPr/>
        <a:lstStyle/>
        <a:p>
          <a:pPr rtl="0"/>
          <a:r>
            <a:rPr lang="en-IN" b="1" dirty="0">
              <a:solidFill>
                <a:schemeClr val="tx1"/>
              </a:solidFill>
            </a:rPr>
            <a:t>Intelligent machines overpower human beings</a:t>
          </a:r>
        </a:p>
      </dgm:t>
    </dgm:pt>
    <dgm:pt modelId="{108EBC78-335F-4768-BA8E-9C72A0526F4E}" type="parTrans" cxnId="{33932C7B-1C74-45EB-A624-2E5E61856ED7}">
      <dgm:prSet/>
      <dgm:spPr/>
      <dgm:t>
        <a:bodyPr/>
        <a:lstStyle/>
        <a:p>
          <a:endParaRPr lang="en-IN" b="1">
            <a:solidFill>
              <a:schemeClr val="tx1"/>
            </a:solidFill>
          </a:endParaRPr>
        </a:p>
      </dgm:t>
    </dgm:pt>
    <dgm:pt modelId="{9A6A56C7-EEEC-456B-A3A3-CD1715A6CC8D}" type="sibTrans" cxnId="{33932C7B-1C74-45EB-A624-2E5E61856ED7}">
      <dgm:prSet/>
      <dgm:spPr/>
      <dgm:t>
        <a:bodyPr/>
        <a:lstStyle/>
        <a:p>
          <a:endParaRPr lang="en-IN" b="1">
            <a:solidFill>
              <a:schemeClr val="tx1"/>
            </a:solidFill>
          </a:endParaRPr>
        </a:p>
      </dgm:t>
    </dgm:pt>
    <dgm:pt modelId="{4452F004-010C-4634-B964-24A11F0E4A54}">
      <dgm:prSet/>
      <dgm:spPr/>
      <dgm:t>
        <a:bodyPr/>
        <a:lstStyle/>
        <a:p>
          <a:pPr rtl="0"/>
          <a:r>
            <a:rPr lang="en-IN" b="1" dirty="0">
              <a:solidFill>
                <a:schemeClr val="tx1"/>
              </a:solidFill>
            </a:rPr>
            <a:t>Limited sensory input, an artificial mind is only capable of taking in a small amount of information</a:t>
          </a:r>
        </a:p>
      </dgm:t>
    </dgm:pt>
    <dgm:pt modelId="{BD6E29EC-364B-4087-9EF1-2BC499DD9F72}" type="parTrans" cxnId="{09512766-F5DD-4150-B282-DE975C985890}">
      <dgm:prSet/>
      <dgm:spPr/>
      <dgm:t>
        <a:bodyPr/>
        <a:lstStyle/>
        <a:p>
          <a:endParaRPr lang="en-IN" b="1">
            <a:solidFill>
              <a:schemeClr val="tx1"/>
            </a:solidFill>
          </a:endParaRPr>
        </a:p>
      </dgm:t>
    </dgm:pt>
    <dgm:pt modelId="{262EDCFE-5365-4486-A17B-B4314EA53853}" type="sibTrans" cxnId="{09512766-F5DD-4150-B282-DE975C985890}">
      <dgm:prSet/>
      <dgm:spPr/>
      <dgm:t>
        <a:bodyPr/>
        <a:lstStyle/>
        <a:p>
          <a:endParaRPr lang="en-IN" b="1">
            <a:solidFill>
              <a:schemeClr val="tx1"/>
            </a:solidFill>
          </a:endParaRPr>
        </a:p>
      </dgm:t>
    </dgm:pt>
    <dgm:pt modelId="{2147FE2F-ABF1-44D2-8B3D-5F548842C360}" type="pres">
      <dgm:prSet presAssocID="{85E876D8-EAFE-4298-B67F-6779C662C704}" presName="linear" presStyleCnt="0">
        <dgm:presLayoutVars>
          <dgm:animLvl val="lvl"/>
          <dgm:resizeHandles val="exact"/>
        </dgm:presLayoutVars>
      </dgm:prSet>
      <dgm:spPr/>
    </dgm:pt>
    <dgm:pt modelId="{53D91756-6D19-429F-A868-414D92719513}" type="pres">
      <dgm:prSet presAssocID="{E9EDE1AD-0F10-4241-9568-E72B69B8A284}" presName="parentText" presStyleLbl="node1" presStyleIdx="0" presStyleCnt="4">
        <dgm:presLayoutVars>
          <dgm:chMax val="0"/>
          <dgm:bulletEnabled val="1"/>
        </dgm:presLayoutVars>
      </dgm:prSet>
      <dgm:spPr/>
    </dgm:pt>
    <dgm:pt modelId="{A8279ABE-C2C8-422F-A0CF-FA218412FDF3}" type="pres">
      <dgm:prSet presAssocID="{B453F8FA-C974-4AAF-9730-F10333E8D099}" presName="spacer" presStyleCnt="0"/>
      <dgm:spPr/>
    </dgm:pt>
    <dgm:pt modelId="{8CB75F8E-CB4A-4049-A188-7424B8E2327B}" type="pres">
      <dgm:prSet presAssocID="{72EE391B-0F61-4981-9253-C3D1AA2FA4DF}" presName="parentText" presStyleLbl="node1" presStyleIdx="1" presStyleCnt="4">
        <dgm:presLayoutVars>
          <dgm:chMax val="0"/>
          <dgm:bulletEnabled val="1"/>
        </dgm:presLayoutVars>
      </dgm:prSet>
      <dgm:spPr/>
    </dgm:pt>
    <dgm:pt modelId="{41AC4ECE-3585-4CB3-9BDA-356D16578B58}" type="pres">
      <dgm:prSet presAssocID="{5A791EC3-2495-4DB3-B249-4C68A4296858}" presName="spacer" presStyleCnt="0"/>
      <dgm:spPr/>
    </dgm:pt>
    <dgm:pt modelId="{AAD703D7-A6B3-4001-AC72-B07ABFF5146F}" type="pres">
      <dgm:prSet presAssocID="{4F8F2E63-F51A-47AC-B2E3-F93ED0E8F40E}" presName="parentText" presStyleLbl="node1" presStyleIdx="2" presStyleCnt="4">
        <dgm:presLayoutVars>
          <dgm:chMax val="0"/>
          <dgm:bulletEnabled val="1"/>
        </dgm:presLayoutVars>
      </dgm:prSet>
      <dgm:spPr/>
    </dgm:pt>
    <dgm:pt modelId="{0399DC53-4E9F-43E5-84A6-E28BF5543797}" type="pres">
      <dgm:prSet presAssocID="{9A6A56C7-EEEC-456B-A3A3-CD1715A6CC8D}" presName="spacer" presStyleCnt="0"/>
      <dgm:spPr/>
    </dgm:pt>
    <dgm:pt modelId="{A30E718A-F174-4C85-8FBA-6AD56E587923}" type="pres">
      <dgm:prSet presAssocID="{4452F004-010C-4634-B964-24A11F0E4A54}" presName="parentText" presStyleLbl="node1" presStyleIdx="3" presStyleCnt="4">
        <dgm:presLayoutVars>
          <dgm:chMax val="0"/>
          <dgm:bulletEnabled val="1"/>
        </dgm:presLayoutVars>
      </dgm:prSet>
      <dgm:spPr/>
    </dgm:pt>
  </dgm:ptLst>
  <dgm:cxnLst>
    <dgm:cxn modelId="{4B7AF422-0DDC-47FF-8666-C626F30ADB8C}" srcId="{85E876D8-EAFE-4298-B67F-6779C662C704}" destId="{72EE391B-0F61-4981-9253-C3D1AA2FA4DF}" srcOrd="1" destOrd="0" parTransId="{F8317ECA-9E16-478E-95B7-C123E359EBB4}" sibTransId="{5A791EC3-2495-4DB3-B249-4C68A4296858}"/>
    <dgm:cxn modelId="{09512766-F5DD-4150-B282-DE975C985890}" srcId="{85E876D8-EAFE-4298-B67F-6779C662C704}" destId="{4452F004-010C-4634-B964-24A11F0E4A54}" srcOrd="3" destOrd="0" parTransId="{BD6E29EC-364B-4087-9EF1-2BC499DD9F72}" sibTransId="{262EDCFE-5365-4486-A17B-B4314EA53853}"/>
    <dgm:cxn modelId="{7A198168-7729-44F3-BC12-C937CEB066CC}" type="presOf" srcId="{E9EDE1AD-0F10-4241-9568-E72B69B8A284}" destId="{53D91756-6D19-429F-A868-414D92719513}" srcOrd="0" destOrd="0" presId="urn:microsoft.com/office/officeart/2005/8/layout/vList2#8"/>
    <dgm:cxn modelId="{33932C7B-1C74-45EB-A624-2E5E61856ED7}" srcId="{85E876D8-EAFE-4298-B67F-6779C662C704}" destId="{4F8F2E63-F51A-47AC-B2E3-F93ED0E8F40E}" srcOrd="2" destOrd="0" parTransId="{108EBC78-335F-4768-BA8E-9C72A0526F4E}" sibTransId="{9A6A56C7-EEEC-456B-A3A3-CD1715A6CC8D}"/>
    <dgm:cxn modelId="{0C04D897-8E7D-4B26-8225-09E74E49AFD0}" srcId="{85E876D8-EAFE-4298-B67F-6779C662C704}" destId="{E9EDE1AD-0F10-4241-9568-E72B69B8A284}" srcOrd="0" destOrd="0" parTransId="{C218E2C2-891A-4104-A682-E53C9AE315D7}" sibTransId="{B453F8FA-C974-4AAF-9730-F10333E8D099}"/>
    <dgm:cxn modelId="{6E24FABA-7EB6-4E3A-98EA-AD85F31A0E5A}" type="presOf" srcId="{4452F004-010C-4634-B964-24A11F0E4A54}" destId="{A30E718A-F174-4C85-8FBA-6AD56E587923}" srcOrd="0" destOrd="0" presId="urn:microsoft.com/office/officeart/2005/8/layout/vList2#8"/>
    <dgm:cxn modelId="{17C64ECC-F151-4817-BC86-EAE78485B84A}" type="presOf" srcId="{4F8F2E63-F51A-47AC-B2E3-F93ED0E8F40E}" destId="{AAD703D7-A6B3-4001-AC72-B07ABFF5146F}" srcOrd="0" destOrd="0" presId="urn:microsoft.com/office/officeart/2005/8/layout/vList2#8"/>
    <dgm:cxn modelId="{B34E16DC-0FEB-424A-894A-0E1A5B19A87F}" type="presOf" srcId="{72EE391B-0F61-4981-9253-C3D1AA2FA4DF}" destId="{8CB75F8E-CB4A-4049-A188-7424B8E2327B}" srcOrd="0" destOrd="0" presId="urn:microsoft.com/office/officeart/2005/8/layout/vList2#8"/>
    <dgm:cxn modelId="{840A9DDD-EE62-4A5D-9127-4F461ED5474D}" type="presOf" srcId="{85E876D8-EAFE-4298-B67F-6779C662C704}" destId="{2147FE2F-ABF1-44D2-8B3D-5F548842C360}" srcOrd="0" destOrd="0" presId="urn:microsoft.com/office/officeart/2005/8/layout/vList2#8"/>
    <dgm:cxn modelId="{2CC06503-60AD-4F8E-B2A1-6D2581F82ED7}" type="presParOf" srcId="{2147FE2F-ABF1-44D2-8B3D-5F548842C360}" destId="{53D91756-6D19-429F-A868-414D92719513}" srcOrd="0" destOrd="0" presId="urn:microsoft.com/office/officeart/2005/8/layout/vList2#8"/>
    <dgm:cxn modelId="{09A14DF4-B954-4722-B03F-7A22F1707D98}" type="presParOf" srcId="{2147FE2F-ABF1-44D2-8B3D-5F548842C360}" destId="{A8279ABE-C2C8-422F-A0CF-FA218412FDF3}" srcOrd="1" destOrd="0" presId="urn:microsoft.com/office/officeart/2005/8/layout/vList2#8"/>
    <dgm:cxn modelId="{1A4A583B-29A2-4BA4-95D2-566E7248A750}" type="presParOf" srcId="{2147FE2F-ABF1-44D2-8B3D-5F548842C360}" destId="{8CB75F8E-CB4A-4049-A188-7424B8E2327B}" srcOrd="2" destOrd="0" presId="urn:microsoft.com/office/officeart/2005/8/layout/vList2#8"/>
    <dgm:cxn modelId="{8748E823-3CA0-4DDE-9649-729400986D15}" type="presParOf" srcId="{2147FE2F-ABF1-44D2-8B3D-5F548842C360}" destId="{41AC4ECE-3585-4CB3-9BDA-356D16578B58}" srcOrd="3" destOrd="0" presId="urn:microsoft.com/office/officeart/2005/8/layout/vList2#8"/>
    <dgm:cxn modelId="{0C89AD50-CCF6-4758-A07F-63FFFA16F636}" type="presParOf" srcId="{2147FE2F-ABF1-44D2-8B3D-5F548842C360}" destId="{AAD703D7-A6B3-4001-AC72-B07ABFF5146F}" srcOrd="4" destOrd="0" presId="urn:microsoft.com/office/officeart/2005/8/layout/vList2#8"/>
    <dgm:cxn modelId="{F97DDE3B-6C87-406D-B0BA-8EDC1A3E31E2}" type="presParOf" srcId="{2147FE2F-ABF1-44D2-8B3D-5F548842C360}" destId="{0399DC53-4E9F-43E5-84A6-E28BF5543797}" srcOrd="5" destOrd="0" presId="urn:microsoft.com/office/officeart/2005/8/layout/vList2#8"/>
    <dgm:cxn modelId="{713DDA94-BBC9-4B94-90D3-AEE724D8A9FB}" type="presParOf" srcId="{2147FE2F-ABF1-44D2-8B3D-5F548842C360}" destId="{A30E718A-F174-4C85-8FBA-6AD56E587923}" srcOrd="6" destOrd="0" presId="urn:microsoft.com/office/officeart/2005/8/layout/vList2#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5E876D8-EAFE-4298-B67F-6779C662C704}" type="doc">
      <dgm:prSet loTypeId="urn:microsoft.com/office/officeart/2005/8/layout/vList2#9" loCatId="list" qsTypeId="urn:microsoft.com/office/officeart/2005/8/quickstyle/simple1#3" qsCatId="simple" csTypeId="urn:microsoft.com/office/officeart/2005/8/colors/accent1_2#11" csCatId="accent1" phldr="1"/>
      <dgm:spPr/>
      <dgm:t>
        <a:bodyPr/>
        <a:lstStyle/>
        <a:p>
          <a:endParaRPr lang="en-IN"/>
        </a:p>
      </dgm:t>
    </dgm:pt>
    <dgm:pt modelId="{E9EDE1AD-0F10-4241-9568-E72B69B8A284}">
      <dgm:prSet phldr="0" custT="0"/>
      <dgm:spPr/>
      <dgm:t>
        <a:bodyPr vert="horz" wrap="square"/>
        <a:lstStyle>
          <a:lvl1pPr algn="l">
            <a:defRPr sz="18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rtl="0">
            <a:lnSpc>
              <a:spcPct val="100000"/>
            </a:lnSpc>
            <a:spcBef>
              <a:spcPct val="0"/>
            </a:spcBef>
            <a:spcAft>
              <a:spcPct val="35000"/>
            </a:spcAft>
          </a:pPr>
          <a:r>
            <a:rPr lang="en-IN" b="1" dirty="0">
              <a:solidFill>
                <a:schemeClr val="tx1"/>
              </a:solidFill>
            </a:rPr>
            <a:t>Acquisition of relevant data is the major challenge. Based on different algorithms data need to be processed before providing as input to respective algorithms. This has significant impact on results to be achieved or obtained</a:t>
          </a:r>
        </a:p>
      </dgm:t>
    </dgm:pt>
    <dgm:pt modelId="{C218E2C2-891A-4104-A682-E53C9AE315D7}" type="parTrans" cxnId="{6BB37C91-E20F-4D53-A448-53452A2583B2}">
      <dgm:prSet/>
      <dgm:spPr/>
      <dgm:t>
        <a:bodyPr/>
        <a:lstStyle/>
        <a:p>
          <a:endParaRPr lang="en-IN" b="1">
            <a:solidFill>
              <a:schemeClr val="tx1"/>
            </a:solidFill>
          </a:endParaRPr>
        </a:p>
      </dgm:t>
    </dgm:pt>
    <dgm:pt modelId="{B453F8FA-C974-4AAF-9730-F10333E8D099}" type="sibTrans" cxnId="{6BB37C91-E20F-4D53-A448-53452A2583B2}">
      <dgm:prSet/>
      <dgm:spPr/>
      <dgm:t>
        <a:bodyPr/>
        <a:lstStyle/>
        <a:p>
          <a:endParaRPr lang="en-IN" b="1">
            <a:solidFill>
              <a:schemeClr val="tx1"/>
            </a:solidFill>
          </a:endParaRPr>
        </a:p>
      </dgm:t>
    </dgm:pt>
    <dgm:pt modelId="{72EE391B-0F61-4981-9253-C3D1AA2FA4DF}">
      <dgm:prSet phldr="0" custT="0"/>
      <dgm:spPr/>
      <dgm:t>
        <a:bodyPr vert="horz" wrap="square"/>
        <a:lstStyle>
          <a:lvl1pPr algn="l">
            <a:defRPr sz="18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rtl="0">
            <a:lnSpc>
              <a:spcPct val="100000"/>
            </a:lnSpc>
            <a:spcBef>
              <a:spcPct val="0"/>
            </a:spcBef>
            <a:spcAft>
              <a:spcPct val="35000"/>
            </a:spcAft>
          </a:pPr>
          <a:r>
            <a:rPr lang="en-US" altLang="en-IN" b="1" dirty="0">
              <a:solidFill>
                <a:schemeClr val="tx1"/>
              </a:solidFill>
            </a:rPr>
            <a:t>I</a:t>
          </a:r>
          <a:r>
            <a:rPr lang="en-IN" b="1" dirty="0">
              <a:solidFill>
                <a:schemeClr val="tx1"/>
              </a:solidFill>
            </a:rPr>
            <a:t>nterpretation of results is also a major challenge to determine effectiveness of machine learning algorithms</a:t>
          </a:r>
        </a:p>
      </dgm:t>
    </dgm:pt>
    <dgm:pt modelId="{F8317ECA-9E16-478E-95B7-C123E359EBB4}" type="parTrans" cxnId="{5DB76B27-E5EB-48B4-BAFE-9A6A36D57263}">
      <dgm:prSet/>
      <dgm:spPr/>
      <dgm:t>
        <a:bodyPr/>
        <a:lstStyle/>
        <a:p>
          <a:endParaRPr lang="en-IN" b="1">
            <a:solidFill>
              <a:schemeClr val="tx1"/>
            </a:solidFill>
          </a:endParaRPr>
        </a:p>
      </dgm:t>
    </dgm:pt>
    <dgm:pt modelId="{5A791EC3-2495-4DB3-B249-4C68A4296858}" type="sibTrans" cxnId="{5DB76B27-E5EB-48B4-BAFE-9A6A36D57263}">
      <dgm:prSet/>
      <dgm:spPr/>
      <dgm:t>
        <a:bodyPr/>
        <a:lstStyle/>
        <a:p>
          <a:endParaRPr lang="en-IN" b="1">
            <a:solidFill>
              <a:schemeClr val="tx1"/>
            </a:solidFill>
          </a:endParaRPr>
        </a:p>
      </dgm:t>
    </dgm:pt>
    <dgm:pt modelId="{4F8F2E63-F51A-47AC-B2E3-F93ED0E8F40E}">
      <dgm:prSet phldr="0" custT="0"/>
      <dgm:spPr/>
      <dgm:t>
        <a:bodyPr vert="horz" wrap="square"/>
        <a:lstStyle>
          <a:lvl1pPr algn="l">
            <a:defRPr sz="18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rtl="0">
            <a:lnSpc>
              <a:spcPct val="100000"/>
            </a:lnSpc>
            <a:spcBef>
              <a:spcPct val="0"/>
            </a:spcBef>
            <a:spcAft>
              <a:spcPct val="35000"/>
            </a:spcAft>
          </a:pPr>
          <a:r>
            <a:rPr lang="en-IN" b="1" dirty="0">
              <a:solidFill>
                <a:schemeClr val="tx1"/>
              </a:solidFill>
            </a:rPr>
            <a:t>Based on which action to be taken and when to be taken, various machine learning techniques are need to be tried</a:t>
          </a:r>
        </a:p>
      </dgm:t>
    </dgm:pt>
    <dgm:pt modelId="{108EBC78-335F-4768-BA8E-9C72A0526F4E}" type="parTrans" cxnId="{8710FA65-CCEC-47E2-91FC-07AFE59401BA}">
      <dgm:prSet/>
      <dgm:spPr/>
      <dgm:t>
        <a:bodyPr/>
        <a:lstStyle/>
        <a:p>
          <a:endParaRPr lang="en-IN" b="1">
            <a:solidFill>
              <a:schemeClr val="tx1"/>
            </a:solidFill>
          </a:endParaRPr>
        </a:p>
      </dgm:t>
    </dgm:pt>
    <dgm:pt modelId="{9A6A56C7-EEEC-456B-A3A3-CD1715A6CC8D}" type="sibTrans" cxnId="{8710FA65-CCEC-47E2-91FC-07AFE59401BA}">
      <dgm:prSet/>
      <dgm:spPr/>
      <dgm:t>
        <a:bodyPr/>
        <a:lstStyle/>
        <a:p>
          <a:endParaRPr lang="en-IN" b="1">
            <a:solidFill>
              <a:schemeClr val="tx1"/>
            </a:solidFill>
          </a:endParaRPr>
        </a:p>
      </dgm:t>
    </dgm:pt>
    <dgm:pt modelId="{4452F004-010C-4634-B964-24A11F0E4A54}">
      <dgm:prSet phldr="0" custT="0"/>
      <dgm:spPr/>
      <dgm:t>
        <a:bodyPr vert="horz" wrap="square"/>
        <a:lstStyle>
          <a:lvl1pPr algn="l">
            <a:defRPr sz="18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rtl="0">
            <a:lnSpc>
              <a:spcPct val="100000"/>
            </a:lnSpc>
            <a:spcBef>
              <a:spcPct val="0"/>
            </a:spcBef>
            <a:spcAft>
              <a:spcPct val="35000"/>
            </a:spcAft>
          </a:pPr>
          <a:r>
            <a:rPr lang="en-IN" b="1" dirty="0">
              <a:solidFill>
                <a:schemeClr val="tx1"/>
              </a:solidFill>
            </a:rPr>
            <a:t>Who’s to blame when a software or hardware malfunctions? Before AI, it was relatively easy to determine whether an incident was the result of the actions of a user, developer or manufacturer</a:t>
          </a:r>
        </a:p>
      </dgm:t>
    </dgm:pt>
    <dgm:pt modelId="{BD6E29EC-364B-4087-9EF1-2BC499DD9F72}" type="parTrans" cxnId="{85936CAD-5DF0-4DC4-8A23-97E7F0B446CB}">
      <dgm:prSet/>
      <dgm:spPr/>
      <dgm:t>
        <a:bodyPr/>
        <a:lstStyle/>
        <a:p>
          <a:endParaRPr lang="en-IN" b="1">
            <a:solidFill>
              <a:schemeClr val="tx1"/>
            </a:solidFill>
          </a:endParaRPr>
        </a:p>
      </dgm:t>
    </dgm:pt>
    <dgm:pt modelId="{262EDCFE-5365-4486-A17B-B4314EA53853}" type="sibTrans" cxnId="{85936CAD-5DF0-4DC4-8A23-97E7F0B446CB}">
      <dgm:prSet/>
      <dgm:spPr/>
      <dgm:t>
        <a:bodyPr/>
        <a:lstStyle/>
        <a:p>
          <a:endParaRPr lang="en-IN" b="1">
            <a:solidFill>
              <a:schemeClr val="tx1"/>
            </a:solidFill>
          </a:endParaRPr>
        </a:p>
      </dgm:t>
    </dgm:pt>
    <dgm:pt modelId="{2147FE2F-ABF1-44D2-8B3D-5F548842C360}" type="pres">
      <dgm:prSet presAssocID="{85E876D8-EAFE-4298-B67F-6779C662C704}" presName="linear" presStyleCnt="0">
        <dgm:presLayoutVars>
          <dgm:animLvl val="lvl"/>
          <dgm:resizeHandles val="exact"/>
        </dgm:presLayoutVars>
      </dgm:prSet>
      <dgm:spPr/>
    </dgm:pt>
    <dgm:pt modelId="{53D91756-6D19-429F-A868-414D92719513}" type="pres">
      <dgm:prSet presAssocID="{E9EDE1AD-0F10-4241-9568-E72B69B8A284}" presName="parentText" presStyleLbl="node1" presStyleIdx="0" presStyleCnt="4">
        <dgm:presLayoutVars>
          <dgm:chMax val="0"/>
          <dgm:bulletEnabled val="1"/>
        </dgm:presLayoutVars>
      </dgm:prSet>
      <dgm:spPr/>
    </dgm:pt>
    <dgm:pt modelId="{A8279ABE-C2C8-422F-A0CF-FA218412FDF3}" type="pres">
      <dgm:prSet presAssocID="{B453F8FA-C974-4AAF-9730-F10333E8D099}" presName="spacer" presStyleCnt="0"/>
      <dgm:spPr/>
    </dgm:pt>
    <dgm:pt modelId="{8CB75F8E-CB4A-4049-A188-7424B8E2327B}" type="pres">
      <dgm:prSet presAssocID="{72EE391B-0F61-4981-9253-C3D1AA2FA4DF}" presName="parentText" presStyleLbl="node1" presStyleIdx="1" presStyleCnt="4">
        <dgm:presLayoutVars>
          <dgm:chMax val="0"/>
          <dgm:bulletEnabled val="1"/>
        </dgm:presLayoutVars>
      </dgm:prSet>
      <dgm:spPr/>
    </dgm:pt>
    <dgm:pt modelId="{41AC4ECE-3585-4CB3-9BDA-356D16578B58}" type="pres">
      <dgm:prSet presAssocID="{5A791EC3-2495-4DB3-B249-4C68A4296858}" presName="spacer" presStyleCnt="0"/>
      <dgm:spPr/>
    </dgm:pt>
    <dgm:pt modelId="{AAD703D7-A6B3-4001-AC72-B07ABFF5146F}" type="pres">
      <dgm:prSet presAssocID="{4F8F2E63-F51A-47AC-B2E3-F93ED0E8F40E}" presName="parentText" presStyleLbl="node1" presStyleIdx="2" presStyleCnt="4">
        <dgm:presLayoutVars>
          <dgm:chMax val="0"/>
          <dgm:bulletEnabled val="1"/>
        </dgm:presLayoutVars>
      </dgm:prSet>
      <dgm:spPr/>
    </dgm:pt>
    <dgm:pt modelId="{0399DC53-4E9F-43E5-84A6-E28BF5543797}" type="pres">
      <dgm:prSet presAssocID="{9A6A56C7-EEEC-456B-A3A3-CD1715A6CC8D}" presName="spacer" presStyleCnt="0"/>
      <dgm:spPr/>
    </dgm:pt>
    <dgm:pt modelId="{A30E718A-F174-4C85-8FBA-6AD56E587923}" type="pres">
      <dgm:prSet presAssocID="{4452F004-010C-4634-B964-24A11F0E4A54}" presName="parentText" presStyleLbl="node1" presStyleIdx="3" presStyleCnt="4">
        <dgm:presLayoutVars>
          <dgm:chMax val="0"/>
          <dgm:bulletEnabled val="1"/>
        </dgm:presLayoutVars>
      </dgm:prSet>
      <dgm:spPr/>
    </dgm:pt>
  </dgm:ptLst>
  <dgm:cxnLst>
    <dgm:cxn modelId="{1D0AC303-5ADC-404A-B539-4D6A5BAB60F8}" type="presOf" srcId="{E9EDE1AD-0F10-4241-9568-E72B69B8A284}" destId="{53D91756-6D19-429F-A868-414D92719513}" srcOrd="0" destOrd="0" presId="urn:microsoft.com/office/officeart/2005/8/layout/vList2#9"/>
    <dgm:cxn modelId="{63D6A60F-7C79-4589-9ACA-4C610244D5D2}" type="presOf" srcId="{4452F004-010C-4634-B964-24A11F0E4A54}" destId="{A30E718A-F174-4C85-8FBA-6AD56E587923}" srcOrd="0" destOrd="0" presId="urn:microsoft.com/office/officeart/2005/8/layout/vList2#9"/>
    <dgm:cxn modelId="{5DB76B27-E5EB-48B4-BAFE-9A6A36D57263}" srcId="{85E876D8-EAFE-4298-B67F-6779C662C704}" destId="{72EE391B-0F61-4981-9253-C3D1AA2FA4DF}" srcOrd="1" destOrd="0" parTransId="{F8317ECA-9E16-478E-95B7-C123E359EBB4}" sibTransId="{5A791EC3-2495-4DB3-B249-4C68A4296858}"/>
    <dgm:cxn modelId="{8710FA65-CCEC-47E2-91FC-07AFE59401BA}" srcId="{85E876D8-EAFE-4298-B67F-6779C662C704}" destId="{4F8F2E63-F51A-47AC-B2E3-F93ED0E8F40E}" srcOrd="2" destOrd="0" parTransId="{108EBC78-335F-4768-BA8E-9C72A0526F4E}" sibTransId="{9A6A56C7-EEEC-456B-A3A3-CD1715A6CC8D}"/>
    <dgm:cxn modelId="{A22D064E-78C7-44C8-AF2D-A7D4656D5C30}" type="presOf" srcId="{4F8F2E63-F51A-47AC-B2E3-F93ED0E8F40E}" destId="{AAD703D7-A6B3-4001-AC72-B07ABFF5146F}" srcOrd="0" destOrd="0" presId="urn:microsoft.com/office/officeart/2005/8/layout/vList2#9"/>
    <dgm:cxn modelId="{6BB37C91-E20F-4D53-A448-53452A2583B2}" srcId="{85E876D8-EAFE-4298-B67F-6779C662C704}" destId="{E9EDE1AD-0F10-4241-9568-E72B69B8A284}" srcOrd="0" destOrd="0" parTransId="{C218E2C2-891A-4104-A682-E53C9AE315D7}" sibTransId="{B453F8FA-C974-4AAF-9730-F10333E8D099}"/>
    <dgm:cxn modelId="{85936CAD-5DF0-4DC4-8A23-97E7F0B446CB}" srcId="{85E876D8-EAFE-4298-B67F-6779C662C704}" destId="{4452F004-010C-4634-B964-24A11F0E4A54}" srcOrd="3" destOrd="0" parTransId="{BD6E29EC-364B-4087-9EF1-2BC499DD9F72}" sibTransId="{262EDCFE-5365-4486-A17B-B4314EA53853}"/>
    <dgm:cxn modelId="{6993D2D8-0899-4DAC-9746-EE25A1D22A7A}" type="presOf" srcId="{85E876D8-EAFE-4298-B67F-6779C662C704}" destId="{2147FE2F-ABF1-44D2-8B3D-5F548842C360}" srcOrd="0" destOrd="0" presId="urn:microsoft.com/office/officeart/2005/8/layout/vList2#9"/>
    <dgm:cxn modelId="{6FC496E3-643A-41FB-9C9C-5EF024355ACE}" type="presOf" srcId="{72EE391B-0F61-4981-9253-C3D1AA2FA4DF}" destId="{8CB75F8E-CB4A-4049-A188-7424B8E2327B}" srcOrd="0" destOrd="0" presId="urn:microsoft.com/office/officeart/2005/8/layout/vList2#9"/>
    <dgm:cxn modelId="{99069DDE-9379-46EA-9734-C34AB35FF2AE}" type="presParOf" srcId="{2147FE2F-ABF1-44D2-8B3D-5F548842C360}" destId="{53D91756-6D19-429F-A868-414D92719513}" srcOrd="0" destOrd="0" presId="urn:microsoft.com/office/officeart/2005/8/layout/vList2#9"/>
    <dgm:cxn modelId="{7D17394B-F439-4401-9641-19E15C3BFA41}" type="presParOf" srcId="{2147FE2F-ABF1-44D2-8B3D-5F548842C360}" destId="{A8279ABE-C2C8-422F-A0CF-FA218412FDF3}" srcOrd="1" destOrd="0" presId="urn:microsoft.com/office/officeart/2005/8/layout/vList2#9"/>
    <dgm:cxn modelId="{DD3F1FE8-EF4F-4470-9061-2EF47E971EE9}" type="presParOf" srcId="{2147FE2F-ABF1-44D2-8B3D-5F548842C360}" destId="{8CB75F8E-CB4A-4049-A188-7424B8E2327B}" srcOrd="2" destOrd="0" presId="urn:microsoft.com/office/officeart/2005/8/layout/vList2#9"/>
    <dgm:cxn modelId="{8042A468-4BF1-48A1-B029-0D0B20E99C83}" type="presParOf" srcId="{2147FE2F-ABF1-44D2-8B3D-5F548842C360}" destId="{41AC4ECE-3585-4CB3-9BDA-356D16578B58}" srcOrd="3" destOrd="0" presId="urn:microsoft.com/office/officeart/2005/8/layout/vList2#9"/>
    <dgm:cxn modelId="{2A7FB490-F84A-4375-9AB3-961E9D13797C}" type="presParOf" srcId="{2147FE2F-ABF1-44D2-8B3D-5F548842C360}" destId="{AAD703D7-A6B3-4001-AC72-B07ABFF5146F}" srcOrd="4" destOrd="0" presId="urn:microsoft.com/office/officeart/2005/8/layout/vList2#9"/>
    <dgm:cxn modelId="{6D3F0785-4498-465A-A36B-B8256164AF7C}" type="presParOf" srcId="{2147FE2F-ABF1-44D2-8B3D-5F548842C360}" destId="{0399DC53-4E9F-43E5-84A6-E28BF5543797}" srcOrd="5" destOrd="0" presId="urn:microsoft.com/office/officeart/2005/8/layout/vList2#9"/>
    <dgm:cxn modelId="{2478DF36-CE17-4862-BD6F-9BC539CAED53}" type="presParOf" srcId="{2147FE2F-ABF1-44D2-8B3D-5F548842C360}" destId="{A30E718A-F174-4C85-8FBA-6AD56E587923}" srcOrd="6" destOrd="0" presId="urn:microsoft.com/office/officeart/2005/8/layout/vList2#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D5D7AC2-AC25-446D-B8A1-6134CDCD98F9}" type="doc">
      <dgm:prSet loTypeId="urn:microsoft.com/office/officeart/2005/8/layout/vList2#10" loCatId="list" qsTypeId="urn:microsoft.com/office/officeart/2005/8/quickstyle/3d9#2" qsCatId="3D" csTypeId="urn:microsoft.com/office/officeart/2005/8/colors/accent1_2#12" csCatId="accent1" phldr="1"/>
      <dgm:spPr/>
      <dgm:t>
        <a:bodyPr/>
        <a:lstStyle/>
        <a:p>
          <a:endParaRPr lang="en-IN"/>
        </a:p>
      </dgm:t>
    </dgm:pt>
    <dgm:pt modelId="{158884B8-D62E-4C7D-8454-82815CF4EA1D}">
      <dgm:prSet phldr="0" custT="1">
        <dgm:style>
          <a:lnRef idx="3">
            <a:schemeClr val="lt1"/>
          </a:lnRef>
          <a:fillRef idx="1">
            <a:schemeClr val="accent4"/>
          </a:fillRef>
          <a:effectRef idx="1">
            <a:schemeClr val="accent4"/>
          </a:effectRef>
          <a:fontRef idx="minor">
            <a:schemeClr val="lt1"/>
          </a:fontRef>
        </dgm:style>
      </dgm:prSet>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rtl="0">
            <a:lnSpc>
              <a:spcPct val="100000"/>
            </a:lnSpc>
            <a:spcBef>
              <a:spcPct val="0"/>
            </a:spcBef>
            <a:spcAft>
              <a:spcPct val="35000"/>
            </a:spcAft>
          </a:pPr>
          <a:r>
            <a:rPr lang="en-US" sz="7200" b="1" dirty="0"/>
            <a:t>CONCLUSION</a:t>
          </a:r>
          <a:endParaRPr lang="en-US" sz="8800" b="1" dirty="0"/>
        </a:p>
        <a:p>
          <a:pPr rtl="0">
            <a:lnSpc>
              <a:spcPct val="100000"/>
            </a:lnSpc>
            <a:spcBef>
              <a:spcPct val="0"/>
            </a:spcBef>
            <a:spcAft>
              <a:spcPct val="35000"/>
            </a:spcAft>
          </a:pPr>
          <a:r>
            <a:rPr lang="en-US" sz="6000" b="1" dirty="0"/>
            <a:t>“Don't be afraid of Technology” by Prof Kris Singh</a:t>
          </a:r>
          <a:endParaRPr lang="en-US" sz="8800" b="1" dirty="0"/>
        </a:p>
        <a:p>
          <a:pPr rtl="0">
            <a:lnSpc>
              <a:spcPct val="100000"/>
            </a:lnSpc>
            <a:spcBef>
              <a:spcPct val="0"/>
            </a:spcBef>
            <a:spcAft>
              <a:spcPct val="35000"/>
            </a:spcAft>
          </a:pPr>
          <a:r>
            <a:rPr lang="en-US" sz="4000" b="1" dirty="0"/>
            <a:t>Please watch the video clip</a:t>
          </a:r>
        </a:p>
      </dgm:t>
    </dgm:pt>
    <dgm:pt modelId="{9599ACC6-47E6-46F6-BD80-FBF0EFC4D14B}" type="parTrans" cxnId="{A809DE54-E9F1-406C-B975-F6B09C855119}">
      <dgm:prSet/>
      <dgm:spPr/>
      <dgm:t>
        <a:bodyPr/>
        <a:lstStyle/>
        <a:p>
          <a:endParaRPr lang="en-IN"/>
        </a:p>
      </dgm:t>
    </dgm:pt>
    <dgm:pt modelId="{EF4DFAF6-CC07-463E-85A0-FBDF5848671D}" type="sibTrans" cxnId="{A809DE54-E9F1-406C-B975-F6B09C855119}">
      <dgm:prSet/>
      <dgm:spPr/>
      <dgm:t>
        <a:bodyPr/>
        <a:lstStyle/>
        <a:p>
          <a:endParaRPr lang="en-IN"/>
        </a:p>
      </dgm:t>
    </dgm:pt>
    <dgm:pt modelId="{D74CD9BA-3DFE-40E2-BDBD-0E60E4A24550}" type="pres">
      <dgm:prSet presAssocID="{9D5D7AC2-AC25-446D-B8A1-6134CDCD98F9}" presName="linear" presStyleCnt="0">
        <dgm:presLayoutVars>
          <dgm:animLvl val="lvl"/>
          <dgm:resizeHandles val="exact"/>
        </dgm:presLayoutVars>
      </dgm:prSet>
      <dgm:spPr/>
    </dgm:pt>
    <dgm:pt modelId="{3B3F70BF-3201-47F2-96B4-5E5A5E0671E3}" type="pres">
      <dgm:prSet presAssocID="{158884B8-D62E-4C7D-8454-82815CF4EA1D}" presName="parentText" presStyleLbl="node1" presStyleIdx="0" presStyleCnt="1">
        <dgm:presLayoutVars>
          <dgm:chMax val="0"/>
          <dgm:bulletEnabled val="1"/>
        </dgm:presLayoutVars>
      </dgm:prSet>
      <dgm:spPr/>
    </dgm:pt>
  </dgm:ptLst>
  <dgm:cxnLst>
    <dgm:cxn modelId="{B93DC753-4CC4-432C-877E-B654A6917AA8}" type="presOf" srcId="{158884B8-D62E-4C7D-8454-82815CF4EA1D}" destId="{3B3F70BF-3201-47F2-96B4-5E5A5E0671E3}" srcOrd="0" destOrd="0" presId="urn:microsoft.com/office/officeart/2005/8/layout/vList2#10"/>
    <dgm:cxn modelId="{A809DE54-E9F1-406C-B975-F6B09C855119}" srcId="{9D5D7AC2-AC25-446D-B8A1-6134CDCD98F9}" destId="{158884B8-D62E-4C7D-8454-82815CF4EA1D}" srcOrd="0" destOrd="0" parTransId="{9599ACC6-47E6-46F6-BD80-FBF0EFC4D14B}" sibTransId="{EF4DFAF6-CC07-463E-85A0-FBDF5848671D}"/>
    <dgm:cxn modelId="{43202278-D811-4163-8706-86DB21D3C574}" type="presOf" srcId="{9D5D7AC2-AC25-446D-B8A1-6134CDCD98F9}" destId="{D74CD9BA-3DFE-40E2-BDBD-0E60E4A24550}" srcOrd="0" destOrd="0" presId="urn:microsoft.com/office/officeart/2005/8/layout/vList2#10"/>
    <dgm:cxn modelId="{C57DE76F-0433-42C8-B88A-38FD948DDB12}" type="presParOf" srcId="{D74CD9BA-3DFE-40E2-BDBD-0E60E4A24550}" destId="{3B3F70BF-3201-47F2-96B4-5E5A5E0671E3}" srcOrd="0" destOrd="0" presId="urn:microsoft.com/office/officeart/2005/8/layout/vList2#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6F4DBF-C5E0-42CC-ACFD-D347F43202C4}" type="doc">
      <dgm:prSet loTypeId="urn:microsoft.com/office/officeart/2005/8/layout/vList5" loCatId="list" qsTypeId="urn:microsoft.com/office/officeart/2005/8/quickstyle/3d7#2" qsCatId="3D" csTypeId="urn:microsoft.com/office/officeart/2005/8/colors/accent1_2#2" csCatId="accent1"/>
      <dgm:spPr/>
      <dgm:t>
        <a:bodyPr/>
        <a:lstStyle/>
        <a:p>
          <a:endParaRPr lang="en-IN"/>
        </a:p>
      </dgm:t>
    </dgm:pt>
    <dgm:pt modelId="{82E579B1-464E-450B-A6EA-7BDB4A15D767}">
      <dgm:prSet phldr="0" custT="0"/>
      <dgm:spPr/>
      <dgm:t>
        <a:bodyPr vert="horz" wrap="square"/>
        <a:lstStyle>
          <a:lvl1pPr algn="ctr">
            <a:defRPr sz="3300"/>
          </a:lvl1pPr>
          <a:lvl2pPr marL="228600" indent="-228600" algn="ctr">
            <a:defRPr sz="2500"/>
          </a:lvl2pPr>
          <a:lvl3pPr marL="457200" indent="-228600" algn="ctr">
            <a:defRPr sz="2500"/>
          </a:lvl3pPr>
          <a:lvl4pPr marL="685800" indent="-228600" algn="ctr">
            <a:defRPr sz="2500"/>
          </a:lvl4pPr>
          <a:lvl5pPr marL="914400" indent="-228600" algn="ctr">
            <a:defRPr sz="2500"/>
          </a:lvl5pPr>
          <a:lvl6pPr marL="1143000" indent="-228600" algn="ctr">
            <a:defRPr sz="2500"/>
          </a:lvl6pPr>
          <a:lvl7pPr marL="1371600" indent="-228600" algn="ctr">
            <a:defRPr sz="2500"/>
          </a:lvl7pPr>
          <a:lvl8pPr marL="1600200" indent="-228600" algn="ctr">
            <a:defRPr sz="2500"/>
          </a:lvl8pPr>
          <a:lvl9pPr marL="1828800" indent="-228600" algn="ctr">
            <a:defRPr sz="2500"/>
          </a:lvl9pPr>
        </a:lstStyle>
        <a:p>
          <a:pPr rtl="0">
            <a:lnSpc>
              <a:spcPct val="100000"/>
            </a:lnSpc>
            <a:spcBef>
              <a:spcPct val="0"/>
            </a:spcBef>
            <a:spcAft>
              <a:spcPct val="35000"/>
            </a:spcAft>
          </a:pPr>
          <a:r>
            <a:rPr lang="en-US" altLang="en-IN" b="1" dirty="0"/>
            <a:t>A machine is trained by algorithms enabling it to learn how to perform a  task on the basis of      large amount of data</a:t>
          </a:r>
          <a:endParaRPr lang="en-US" altLang="en-IN" dirty="0"/>
        </a:p>
      </dgm:t>
    </dgm:pt>
    <dgm:pt modelId="{CE2CD9B5-D735-4F13-8023-BEC38676E140}" type="parTrans" cxnId="{0945C02D-20AE-4EB1-9154-EE6722523AF8}">
      <dgm:prSet/>
      <dgm:spPr/>
      <dgm:t>
        <a:bodyPr/>
        <a:lstStyle/>
        <a:p>
          <a:endParaRPr lang="en-IN"/>
        </a:p>
      </dgm:t>
    </dgm:pt>
    <dgm:pt modelId="{F6D11E26-286F-4C77-8D26-32A25394EC8D}" type="sibTrans" cxnId="{0945C02D-20AE-4EB1-9154-EE6722523AF8}">
      <dgm:prSet/>
      <dgm:spPr/>
      <dgm:t>
        <a:bodyPr/>
        <a:lstStyle/>
        <a:p>
          <a:endParaRPr lang="en-IN"/>
        </a:p>
      </dgm:t>
    </dgm:pt>
    <dgm:pt modelId="{3EFA87EE-9EF0-4F8E-AF93-6B34C3568770}" type="pres">
      <dgm:prSet presAssocID="{0B6F4DBF-C5E0-42CC-ACFD-D347F43202C4}" presName="Name0" presStyleCnt="0">
        <dgm:presLayoutVars>
          <dgm:dir/>
          <dgm:animLvl val="lvl"/>
          <dgm:resizeHandles val="exact"/>
        </dgm:presLayoutVars>
      </dgm:prSet>
      <dgm:spPr/>
    </dgm:pt>
    <dgm:pt modelId="{7FD9F32C-123F-4A92-A720-16C59A4E1BA8}" type="pres">
      <dgm:prSet presAssocID="{82E579B1-464E-450B-A6EA-7BDB4A15D767}" presName="linNode" presStyleCnt="0"/>
      <dgm:spPr/>
    </dgm:pt>
    <dgm:pt modelId="{9D63C4B6-9376-47F5-BFA9-1C3E56C6C8B1}" type="pres">
      <dgm:prSet presAssocID="{82E579B1-464E-450B-A6EA-7BDB4A15D767}" presName="parentText" presStyleLbl="node1" presStyleIdx="0" presStyleCnt="1">
        <dgm:presLayoutVars>
          <dgm:chMax val="1"/>
          <dgm:bulletEnabled val="1"/>
        </dgm:presLayoutVars>
      </dgm:prSet>
      <dgm:spPr/>
    </dgm:pt>
  </dgm:ptLst>
  <dgm:cxnLst>
    <dgm:cxn modelId="{0945C02D-20AE-4EB1-9154-EE6722523AF8}" srcId="{0B6F4DBF-C5E0-42CC-ACFD-D347F43202C4}" destId="{82E579B1-464E-450B-A6EA-7BDB4A15D767}" srcOrd="0" destOrd="0" parTransId="{CE2CD9B5-D735-4F13-8023-BEC38676E140}" sibTransId="{F6D11E26-286F-4C77-8D26-32A25394EC8D}"/>
    <dgm:cxn modelId="{DE69313C-855A-4DFB-80D0-AE4394E94833}" type="presOf" srcId="{0B6F4DBF-C5E0-42CC-ACFD-D347F43202C4}" destId="{3EFA87EE-9EF0-4F8E-AF93-6B34C3568770}" srcOrd="0" destOrd="0" presId="urn:microsoft.com/office/officeart/2005/8/layout/vList5"/>
    <dgm:cxn modelId="{49F93F4A-BE42-43B5-AA11-6EF068EAE064}" type="presOf" srcId="{82E579B1-464E-450B-A6EA-7BDB4A15D767}" destId="{9D63C4B6-9376-47F5-BFA9-1C3E56C6C8B1}" srcOrd="0" destOrd="0" presId="urn:microsoft.com/office/officeart/2005/8/layout/vList5"/>
    <dgm:cxn modelId="{A1F4EB77-C23E-483B-9613-0A3CEA53369D}" type="presParOf" srcId="{3EFA87EE-9EF0-4F8E-AF93-6B34C3568770}" destId="{7FD9F32C-123F-4A92-A720-16C59A4E1BA8}" srcOrd="0" destOrd="0" presId="urn:microsoft.com/office/officeart/2005/8/layout/vList5"/>
    <dgm:cxn modelId="{31F73C7B-629C-487F-966A-0C3EF4302D2D}" type="presParOf" srcId="{7FD9F32C-123F-4A92-A720-16C59A4E1BA8}" destId="{9D63C4B6-9376-47F5-BFA9-1C3E56C6C8B1}"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BE0DF8-E88D-4473-8A0C-A1B5EA87618C}" type="doc">
      <dgm:prSet loTypeId="urn:microsoft.com/office/officeart/2005/8/layout/vList2#1" loCatId="list" qsTypeId="urn:microsoft.com/office/officeart/2005/8/quickstyle/3d7#3" qsCatId="3D" csTypeId="urn:microsoft.com/office/officeart/2005/8/colors/accent1_2#3" csCatId="accent1"/>
      <dgm:spPr/>
      <dgm:t>
        <a:bodyPr/>
        <a:lstStyle/>
        <a:p>
          <a:endParaRPr lang="en-IN"/>
        </a:p>
      </dgm:t>
    </dgm:pt>
    <dgm:pt modelId="{E3C5334F-2B73-45D1-BA30-C78E844E7AFF}">
      <dgm:prSet phldr="0" custT="0"/>
      <dgm:spPr/>
      <dgm:t>
        <a:bodyPr vert="horz" wrap="square"/>
        <a:lstStyle>
          <a:lvl1pPr algn="l">
            <a:defRPr sz="3300"/>
          </a:lvl1pPr>
          <a:lvl2pPr marL="228600" indent="-228600" algn="l">
            <a:defRPr sz="2500"/>
          </a:lvl2pPr>
          <a:lvl3pPr marL="457200" indent="-228600" algn="l">
            <a:defRPr sz="2500"/>
          </a:lvl3pPr>
          <a:lvl4pPr marL="685800" indent="-228600" algn="l">
            <a:defRPr sz="2500"/>
          </a:lvl4pPr>
          <a:lvl5pPr marL="914400" indent="-228600" algn="l">
            <a:defRPr sz="2500"/>
          </a:lvl5pPr>
          <a:lvl6pPr marL="1143000" indent="-228600" algn="l">
            <a:defRPr sz="2500"/>
          </a:lvl6pPr>
          <a:lvl7pPr marL="1371600" indent="-228600" algn="l">
            <a:defRPr sz="2500"/>
          </a:lvl7pPr>
          <a:lvl8pPr marL="1600200" indent="-228600" algn="l">
            <a:defRPr sz="2500"/>
          </a:lvl8pPr>
          <a:lvl9pPr marL="1828800" indent="-228600" algn="l">
            <a:defRPr sz="2500"/>
          </a:lvl9pPr>
        </a:lstStyle>
        <a:p>
          <a:pPr algn="just" rtl="0">
            <a:lnSpc>
              <a:spcPct val="100000"/>
            </a:lnSpc>
            <a:spcBef>
              <a:spcPct val="0"/>
            </a:spcBef>
            <a:spcAft>
              <a:spcPct val="35000"/>
            </a:spcAft>
          </a:pPr>
          <a:r>
            <a:rPr lang="en-US" altLang="en-IN" b="1" dirty="0">
              <a:latin typeface="Georgia" panose="02040502050405020303" pitchFamily="18" charset="0"/>
            </a:rPr>
            <a:t>General AI machines have remained in the movies and science fiction novels for good reason; we can’t pull it off, at least not yet</a:t>
          </a:r>
        </a:p>
        <a:p>
          <a:pPr algn="just" rtl="0">
            <a:lnSpc>
              <a:spcPct val="100000"/>
            </a:lnSpc>
            <a:spcBef>
              <a:spcPct val="0"/>
            </a:spcBef>
            <a:spcAft>
              <a:spcPct val="35000"/>
            </a:spcAft>
          </a:pPr>
          <a:r>
            <a:rPr lang="en-US" altLang="en-IN" b="1" dirty="0">
              <a:latin typeface="Georgia" panose="02040502050405020303" pitchFamily="18" charset="0"/>
            </a:rPr>
            <a:t>What we can do now falls into the category of “narrow AI”</a:t>
          </a:r>
        </a:p>
      </dgm:t>
    </dgm:pt>
    <dgm:pt modelId="{4C3ECD13-F267-45FB-BDDF-883BC4861BD2}" type="parTrans" cxnId="{C7A10476-41C6-40C8-A6CB-4AC3AFFFF6D9}">
      <dgm:prSet/>
      <dgm:spPr/>
      <dgm:t>
        <a:bodyPr/>
        <a:lstStyle/>
        <a:p>
          <a:endParaRPr lang="en-IN"/>
        </a:p>
      </dgm:t>
    </dgm:pt>
    <dgm:pt modelId="{ABD91FE8-1617-4A58-BF55-0A13FC04A9CC}" type="sibTrans" cxnId="{C7A10476-41C6-40C8-A6CB-4AC3AFFFF6D9}">
      <dgm:prSet/>
      <dgm:spPr/>
      <dgm:t>
        <a:bodyPr/>
        <a:lstStyle/>
        <a:p>
          <a:endParaRPr lang="en-IN"/>
        </a:p>
      </dgm:t>
    </dgm:pt>
    <dgm:pt modelId="{802A2EF7-7638-42FE-98BD-9D6CA73CF340}" type="pres">
      <dgm:prSet presAssocID="{9CBE0DF8-E88D-4473-8A0C-A1B5EA87618C}" presName="linear" presStyleCnt="0">
        <dgm:presLayoutVars>
          <dgm:animLvl val="lvl"/>
          <dgm:resizeHandles val="exact"/>
        </dgm:presLayoutVars>
      </dgm:prSet>
      <dgm:spPr/>
    </dgm:pt>
    <dgm:pt modelId="{57E05776-FCDF-448E-B346-5E6E107DF156}" type="pres">
      <dgm:prSet presAssocID="{E3C5334F-2B73-45D1-BA30-C78E844E7AFF}" presName="parentText" presStyleLbl="node1" presStyleIdx="0" presStyleCnt="1">
        <dgm:presLayoutVars>
          <dgm:chMax val="0"/>
          <dgm:bulletEnabled val="1"/>
        </dgm:presLayoutVars>
      </dgm:prSet>
      <dgm:spPr/>
    </dgm:pt>
  </dgm:ptLst>
  <dgm:cxnLst>
    <dgm:cxn modelId="{64C3360F-8BEE-4437-BC27-56B1972C4133}" type="presOf" srcId="{E3C5334F-2B73-45D1-BA30-C78E844E7AFF}" destId="{57E05776-FCDF-448E-B346-5E6E107DF156}" srcOrd="0" destOrd="0" presId="urn:microsoft.com/office/officeart/2005/8/layout/vList2#1"/>
    <dgm:cxn modelId="{C7A10476-41C6-40C8-A6CB-4AC3AFFFF6D9}" srcId="{9CBE0DF8-E88D-4473-8A0C-A1B5EA87618C}" destId="{E3C5334F-2B73-45D1-BA30-C78E844E7AFF}" srcOrd="0" destOrd="0" parTransId="{4C3ECD13-F267-45FB-BDDF-883BC4861BD2}" sibTransId="{ABD91FE8-1617-4A58-BF55-0A13FC04A9CC}"/>
    <dgm:cxn modelId="{196C738F-2B5F-4BCB-A183-4DB8941DA49E}" type="presOf" srcId="{9CBE0DF8-E88D-4473-8A0C-A1B5EA87618C}" destId="{802A2EF7-7638-42FE-98BD-9D6CA73CF340}" srcOrd="0" destOrd="0" presId="urn:microsoft.com/office/officeart/2005/8/layout/vList2#1"/>
    <dgm:cxn modelId="{4E76518A-D9D8-4FF1-9EC1-A9B4EC60C9F5}" type="presParOf" srcId="{802A2EF7-7638-42FE-98BD-9D6CA73CF340}" destId="{57E05776-FCDF-448E-B346-5E6E107DF156}" srcOrd="0" destOrd="0" presId="urn:microsoft.com/office/officeart/2005/8/layout/v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369B00-945E-41AA-A5AF-A618C8281895}" type="doc">
      <dgm:prSet loTypeId="urn:microsoft.com/office/officeart/2005/8/layout/vList2#2" loCatId="list" qsTypeId="urn:microsoft.com/office/officeart/2005/8/quickstyle/3d7#4" qsCatId="3D" csTypeId="urn:microsoft.com/office/officeart/2005/8/colors/accent1_2#4" csCatId="accent1"/>
      <dgm:spPr/>
      <dgm:t>
        <a:bodyPr/>
        <a:lstStyle/>
        <a:p>
          <a:endParaRPr lang="en-IN"/>
        </a:p>
      </dgm:t>
    </dgm:pt>
    <dgm:pt modelId="{04ECC3D3-FBEC-4DA4-A606-0A067207247D}">
      <dgm:prSet phldr="0" custT="0"/>
      <dgm:spPr/>
      <dgm:t>
        <a:bodyPr vert="horz" wrap="square"/>
        <a:lstStyle>
          <a:lvl1pPr algn="l">
            <a:defRPr sz="4100"/>
          </a:lvl1pPr>
          <a:lvl2pPr marL="285750" indent="-285750" algn="l">
            <a:defRPr sz="3100"/>
          </a:lvl2pPr>
          <a:lvl3pPr marL="571500" indent="-285750" algn="l">
            <a:defRPr sz="3100"/>
          </a:lvl3pPr>
          <a:lvl4pPr marL="857250" indent="-285750" algn="l">
            <a:defRPr sz="3100"/>
          </a:lvl4pPr>
          <a:lvl5pPr marL="1143000" indent="-285750" algn="l">
            <a:defRPr sz="3100"/>
          </a:lvl5pPr>
          <a:lvl6pPr marL="1428750" indent="-285750" algn="l">
            <a:defRPr sz="3100"/>
          </a:lvl6pPr>
          <a:lvl7pPr marL="1714500" indent="-285750" algn="l">
            <a:defRPr sz="3100"/>
          </a:lvl7pPr>
          <a:lvl8pPr marL="2000250" indent="-285750" algn="l">
            <a:defRPr sz="3100"/>
          </a:lvl8pPr>
          <a:lvl9pPr marL="2286000" indent="-285750" algn="l">
            <a:defRPr sz="3100"/>
          </a:lvl9pPr>
        </a:lstStyle>
        <a:p>
          <a:pPr algn="just" rtl="0">
            <a:lnSpc>
              <a:spcPct val="100000"/>
            </a:lnSpc>
            <a:spcBef>
              <a:spcPct val="0"/>
            </a:spcBef>
            <a:spcAft>
              <a:spcPct val="35000"/>
            </a:spcAft>
          </a:pPr>
          <a:r>
            <a:rPr lang="en-US" altLang="en-IN" b="1" dirty="0">
              <a:latin typeface="Georgia" panose="02040502050405020303" pitchFamily="18" charset="0"/>
            </a:rPr>
            <a:t>I</a:t>
          </a:r>
          <a:r>
            <a:rPr lang="en-IN" b="1" dirty="0">
              <a:latin typeface="Georgia" panose="02040502050405020303" pitchFamily="18" charset="0"/>
            </a:rPr>
            <a:t>mage classification or </a:t>
          </a:r>
          <a:r>
            <a:rPr lang="en-US" altLang="en-IN" b="1" dirty="0">
              <a:latin typeface="Georgia" panose="02040502050405020303" pitchFamily="18" charset="0"/>
            </a:rPr>
            <a:t>F</a:t>
          </a:r>
          <a:r>
            <a:rPr lang="en-IN" b="1" dirty="0">
              <a:latin typeface="Georgia" panose="02040502050405020303" pitchFamily="18" charset="0"/>
            </a:rPr>
            <a:t>ace </a:t>
          </a:r>
          <a:r>
            <a:rPr lang="en-US" altLang="en-IN" b="1" dirty="0">
              <a:latin typeface="Georgia" panose="02040502050405020303" pitchFamily="18" charset="0"/>
            </a:rPr>
            <a:t>R</a:t>
          </a:r>
          <a:r>
            <a:rPr lang="en-IN" b="1" dirty="0">
              <a:latin typeface="Georgia" panose="02040502050405020303" pitchFamily="18" charset="0"/>
            </a:rPr>
            <a:t>ecognition are some good examples of “narrow AI”. </a:t>
          </a:r>
        </a:p>
        <a:p>
          <a:pPr algn="just" rtl="0">
            <a:lnSpc>
              <a:spcPct val="100000"/>
            </a:lnSpc>
            <a:spcBef>
              <a:spcPct val="0"/>
            </a:spcBef>
            <a:spcAft>
              <a:spcPct val="35000"/>
            </a:spcAft>
          </a:pPr>
          <a:r>
            <a:rPr lang="en-IN" b="1" dirty="0">
              <a:latin typeface="Georgia" panose="02040502050405020303" pitchFamily="18" charset="0"/>
            </a:rPr>
            <a:t>In order to achieve such kind of intelligence, machine learning acts as an approach to achieve artificial intelligence</a:t>
          </a:r>
        </a:p>
      </dgm:t>
    </dgm:pt>
    <dgm:pt modelId="{74FF66F4-AEF5-46FA-BC14-408BFA30F5ED}" type="parTrans" cxnId="{A20AAB39-399A-4AF4-8C39-01D610E70600}">
      <dgm:prSet/>
      <dgm:spPr/>
      <dgm:t>
        <a:bodyPr/>
        <a:lstStyle/>
        <a:p>
          <a:endParaRPr lang="en-IN"/>
        </a:p>
      </dgm:t>
    </dgm:pt>
    <dgm:pt modelId="{2391D283-30D4-4C2B-A69C-01B082BB24C2}" type="sibTrans" cxnId="{A20AAB39-399A-4AF4-8C39-01D610E70600}">
      <dgm:prSet/>
      <dgm:spPr/>
      <dgm:t>
        <a:bodyPr/>
        <a:lstStyle/>
        <a:p>
          <a:endParaRPr lang="en-IN"/>
        </a:p>
      </dgm:t>
    </dgm:pt>
    <dgm:pt modelId="{CE393BEF-FF68-4A1E-905C-E0B85B8BD29E}" type="pres">
      <dgm:prSet presAssocID="{D9369B00-945E-41AA-A5AF-A618C8281895}" presName="linear" presStyleCnt="0">
        <dgm:presLayoutVars>
          <dgm:animLvl val="lvl"/>
          <dgm:resizeHandles val="exact"/>
        </dgm:presLayoutVars>
      </dgm:prSet>
      <dgm:spPr/>
    </dgm:pt>
    <dgm:pt modelId="{0D3F286E-C8EE-4730-BBFF-B234AE103466}" type="pres">
      <dgm:prSet presAssocID="{04ECC3D3-FBEC-4DA4-A606-0A067207247D}" presName="parentText" presStyleLbl="node1" presStyleIdx="0" presStyleCnt="1">
        <dgm:presLayoutVars>
          <dgm:chMax val="0"/>
          <dgm:bulletEnabled val="1"/>
        </dgm:presLayoutVars>
      </dgm:prSet>
      <dgm:spPr/>
    </dgm:pt>
  </dgm:ptLst>
  <dgm:cxnLst>
    <dgm:cxn modelId="{7954320A-9977-461C-B5E7-A423A906EB16}" type="presOf" srcId="{D9369B00-945E-41AA-A5AF-A618C8281895}" destId="{CE393BEF-FF68-4A1E-905C-E0B85B8BD29E}" srcOrd="0" destOrd="0" presId="urn:microsoft.com/office/officeart/2005/8/layout/vList2#2"/>
    <dgm:cxn modelId="{A20AAB39-399A-4AF4-8C39-01D610E70600}" srcId="{D9369B00-945E-41AA-A5AF-A618C8281895}" destId="{04ECC3D3-FBEC-4DA4-A606-0A067207247D}" srcOrd="0" destOrd="0" parTransId="{74FF66F4-AEF5-46FA-BC14-408BFA30F5ED}" sibTransId="{2391D283-30D4-4C2B-A69C-01B082BB24C2}"/>
    <dgm:cxn modelId="{0DAB4368-B6D9-43E2-B5CD-615218702304}" type="presOf" srcId="{04ECC3D3-FBEC-4DA4-A606-0A067207247D}" destId="{0D3F286E-C8EE-4730-BBFF-B234AE103466}" srcOrd="0" destOrd="0" presId="urn:microsoft.com/office/officeart/2005/8/layout/vList2#2"/>
    <dgm:cxn modelId="{7C109481-6AEB-4788-A327-0FBCFE926E46}" type="presParOf" srcId="{CE393BEF-FF68-4A1E-905C-E0B85B8BD29E}" destId="{0D3F286E-C8EE-4730-BBFF-B234AE103466}" srcOrd="0" destOrd="0" presId="urn:microsoft.com/office/officeart/2005/8/layout/vList2#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FA6E14D-98E1-4891-A016-D1BDC853591E}" type="doc">
      <dgm:prSet loTypeId="urn:microsoft.com/office/officeart/2005/8/layout/vList2#3" loCatId="list" qsTypeId="urn:microsoft.com/office/officeart/2005/8/quickstyle/simple4#1" qsCatId="simple" csTypeId="urn:microsoft.com/office/officeart/2005/8/colors/accent1_2#5" csCatId="accent1"/>
      <dgm:spPr/>
      <dgm:t>
        <a:bodyPr/>
        <a:lstStyle/>
        <a:p>
          <a:endParaRPr lang="en-IN"/>
        </a:p>
      </dgm:t>
    </dgm:pt>
    <dgm:pt modelId="{BC97F72E-F173-4FA1-9E56-55F0879F3C95}">
      <dgm:prSet phldr="0" custT="0"/>
      <dgm:spPr/>
      <dgm:t>
        <a:bodyPr vert="horz" wrap="square"/>
        <a:lstStyle>
          <a:lvl1pPr algn="l">
            <a:defRPr sz="3700"/>
          </a:lvl1pPr>
          <a:lvl2pPr marL="285750" indent="-285750" algn="l">
            <a:defRPr sz="2800"/>
          </a:lvl2pPr>
          <a:lvl3pPr marL="571500" indent="-285750" algn="l">
            <a:defRPr sz="2800"/>
          </a:lvl3pPr>
          <a:lvl4pPr marL="857250" indent="-285750" algn="l">
            <a:defRPr sz="2800"/>
          </a:lvl4pPr>
          <a:lvl5pPr marL="1143000" indent="-285750" algn="l">
            <a:defRPr sz="2800"/>
          </a:lvl5pPr>
          <a:lvl6pPr marL="1428750" indent="-285750" algn="l">
            <a:defRPr sz="2800"/>
          </a:lvl6pPr>
          <a:lvl7pPr marL="1714500" indent="-285750" algn="l">
            <a:defRPr sz="2800"/>
          </a:lvl7pPr>
          <a:lvl8pPr marL="2000250" indent="-285750" algn="l">
            <a:defRPr sz="2800"/>
          </a:lvl8pPr>
          <a:lvl9pPr marL="2286000" indent="-285750" algn="l">
            <a:defRPr sz="2800"/>
          </a:lvl9pPr>
        </a:lstStyle>
        <a:p>
          <a:pPr rtl="0">
            <a:lnSpc>
              <a:spcPct val="100000"/>
            </a:lnSpc>
            <a:spcBef>
              <a:spcPct val="0"/>
            </a:spcBef>
            <a:spcAft>
              <a:spcPct val="35000"/>
            </a:spcAft>
          </a:pPr>
          <a:r>
            <a:rPr lang="en-US" altLang="en-IN" dirty="0">
              <a:solidFill>
                <a:schemeClr val="tx1"/>
              </a:solidFill>
            </a:rPr>
            <a:t>Robotics</a:t>
          </a:r>
        </a:p>
      </dgm:t>
    </dgm:pt>
    <dgm:pt modelId="{BF41E283-9230-400D-829C-06069B79C3FF}" type="parTrans" cxnId="{D393E014-0E7B-4A33-8494-9A1FDE89CC6C}">
      <dgm:prSet/>
      <dgm:spPr/>
      <dgm:t>
        <a:bodyPr/>
        <a:lstStyle/>
        <a:p>
          <a:endParaRPr lang="en-IN"/>
        </a:p>
      </dgm:t>
    </dgm:pt>
    <dgm:pt modelId="{FBE4124F-8B7D-4232-943B-21D8F8EEAF13}" type="sibTrans" cxnId="{D393E014-0E7B-4A33-8494-9A1FDE89CC6C}">
      <dgm:prSet/>
      <dgm:spPr/>
      <dgm:t>
        <a:bodyPr/>
        <a:lstStyle/>
        <a:p>
          <a:endParaRPr lang="en-IN"/>
        </a:p>
      </dgm:t>
    </dgm:pt>
    <dgm:pt modelId="{CFBFF0A0-43B1-49A5-B1F2-FDBFE5ABE3DD}">
      <dgm:prSet phldr="0" custT="0"/>
      <dgm:spPr/>
      <dgm:t>
        <a:bodyPr vert="horz" wrap="square"/>
        <a:lstStyle>
          <a:lvl1pPr algn="l">
            <a:defRPr sz="3700"/>
          </a:lvl1pPr>
          <a:lvl2pPr marL="285750" indent="-285750" algn="l">
            <a:defRPr sz="2800"/>
          </a:lvl2pPr>
          <a:lvl3pPr marL="571500" indent="-285750" algn="l">
            <a:defRPr sz="2800"/>
          </a:lvl3pPr>
          <a:lvl4pPr marL="857250" indent="-285750" algn="l">
            <a:defRPr sz="2800"/>
          </a:lvl4pPr>
          <a:lvl5pPr marL="1143000" indent="-285750" algn="l">
            <a:defRPr sz="2800"/>
          </a:lvl5pPr>
          <a:lvl6pPr marL="1428750" indent="-285750" algn="l">
            <a:defRPr sz="2800"/>
          </a:lvl6pPr>
          <a:lvl7pPr marL="1714500" indent="-285750" algn="l">
            <a:defRPr sz="2800"/>
          </a:lvl7pPr>
          <a:lvl8pPr marL="2000250" indent="-285750" algn="l">
            <a:defRPr sz="2800"/>
          </a:lvl8pPr>
          <a:lvl9pPr marL="2286000" indent="-285750" algn="l">
            <a:defRPr sz="2800"/>
          </a:lvl9pPr>
        </a:lstStyle>
        <a:p>
          <a:pPr rtl="0">
            <a:lnSpc>
              <a:spcPct val="100000"/>
            </a:lnSpc>
            <a:spcBef>
              <a:spcPct val="0"/>
            </a:spcBef>
            <a:spcAft>
              <a:spcPct val="35000"/>
            </a:spcAft>
          </a:pPr>
          <a:r>
            <a:rPr lang="en-US" altLang="en-IN" dirty="0">
              <a:solidFill>
                <a:schemeClr val="tx1"/>
              </a:solidFill>
            </a:rPr>
            <a:t>Visions System</a:t>
          </a:r>
        </a:p>
      </dgm:t>
    </dgm:pt>
    <dgm:pt modelId="{05BC07D5-5956-4265-909E-7B3F70A03D11}" type="parTrans" cxnId="{A424C866-F76E-42E1-8F95-A939EE59BAE1}">
      <dgm:prSet/>
      <dgm:spPr/>
      <dgm:t>
        <a:bodyPr/>
        <a:lstStyle/>
        <a:p>
          <a:endParaRPr lang="en-IN"/>
        </a:p>
      </dgm:t>
    </dgm:pt>
    <dgm:pt modelId="{F5E2E3DC-E394-4A65-AB1B-D172F7B7F7EF}" type="sibTrans" cxnId="{A424C866-F76E-42E1-8F95-A939EE59BAE1}">
      <dgm:prSet/>
      <dgm:spPr/>
      <dgm:t>
        <a:bodyPr/>
        <a:lstStyle/>
        <a:p>
          <a:endParaRPr lang="en-IN"/>
        </a:p>
      </dgm:t>
    </dgm:pt>
    <dgm:pt modelId="{735A7AEF-1EB6-4E5C-B02B-D04003F45C88}">
      <dgm:prSet phldr="0" custT="0"/>
      <dgm:spPr/>
      <dgm:t>
        <a:bodyPr vert="horz" wrap="square"/>
        <a:lstStyle>
          <a:lvl1pPr algn="l">
            <a:defRPr sz="3700"/>
          </a:lvl1pPr>
          <a:lvl2pPr marL="285750" indent="-285750" algn="l">
            <a:defRPr sz="2800"/>
          </a:lvl2pPr>
          <a:lvl3pPr marL="571500" indent="-285750" algn="l">
            <a:defRPr sz="2800"/>
          </a:lvl3pPr>
          <a:lvl4pPr marL="857250" indent="-285750" algn="l">
            <a:defRPr sz="2800"/>
          </a:lvl4pPr>
          <a:lvl5pPr marL="1143000" indent="-285750" algn="l">
            <a:defRPr sz="2800"/>
          </a:lvl5pPr>
          <a:lvl6pPr marL="1428750" indent="-285750" algn="l">
            <a:defRPr sz="2800"/>
          </a:lvl6pPr>
          <a:lvl7pPr marL="1714500" indent="-285750" algn="l">
            <a:defRPr sz="2800"/>
          </a:lvl7pPr>
          <a:lvl8pPr marL="2000250" indent="-285750" algn="l">
            <a:defRPr sz="2800"/>
          </a:lvl8pPr>
          <a:lvl9pPr marL="2286000" indent="-285750" algn="l">
            <a:defRPr sz="2800"/>
          </a:lvl9pPr>
        </a:lstStyle>
        <a:p>
          <a:pPr rtl="0">
            <a:lnSpc>
              <a:spcPct val="100000"/>
            </a:lnSpc>
            <a:spcBef>
              <a:spcPct val="0"/>
            </a:spcBef>
            <a:spcAft>
              <a:spcPct val="35000"/>
            </a:spcAft>
          </a:pPr>
          <a:r>
            <a:rPr lang="en-US" altLang="en-IN" dirty="0">
              <a:solidFill>
                <a:schemeClr val="tx1"/>
              </a:solidFill>
            </a:rPr>
            <a:t>Natural Language Processing (NLP)</a:t>
          </a:r>
        </a:p>
      </dgm:t>
    </dgm:pt>
    <dgm:pt modelId="{75E100F9-5145-4E58-A6F2-D80336EAC160}" type="parTrans" cxnId="{D325B0B0-3B2D-4087-8ED5-A918DE16CB0D}">
      <dgm:prSet/>
      <dgm:spPr/>
      <dgm:t>
        <a:bodyPr/>
        <a:lstStyle/>
        <a:p>
          <a:endParaRPr lang="en-IN"/>
        </a:p>
      </dgm:t>
    </dgm:pt>
    <dgm:pt modelId="{7E3CFE45-A795-42D7-9BF3-4A0CFFF362E0}" type="sibTrans" cxnId="{D325B0B0-3B2D-4087-8ED5-A918DE16CB0D}">
      <dgm:prSet/>
      <dgm:spPr/>
      <dgm:t>
        <a:bodyPr/>
        <a:lstStyle/>
        <a:p>
          <a:endParaRPr lang="en-IN"/>
        </a:p>
      </dgm:t>
    </dgm:pt>
    <dgm:pt modelId="{3A3DB404-D4F6-4161-85FD-28BEEF8D69E0}">
      <dgm:prSet phldr="0" custT="0"/>
      <dgm:spPr/>
      <dgm:t>
        <a:bodyPr vert="horz" wrap="square"/>
        <a:lstStyle>
          <a:lvl1pPr algn="l">
            <a:defRPr sz="3700"/>
          </a:lvl1pPr>
          <a:lvl2pPr marL="285750" indent="-285750" algn="l">
            <a:defRPr sz="2800"/>
          </a:lvl2pPr>
          <a:lvl3pPr marL="571500" indent="-285750" algn="l">
            <a:defRPr sz="2800"/>
          </a:lvl3pPr>
          <a:lvl4pPr marL="857250" indent="-285750" algn="l">
            <a:defRPr sz="2800"/>
          </a:lvl4pPr>
          <a:lvl5pPr marL="1143000" indent="-285750" algn="l">
            <a:defRPr sz="2800"/>
          </a:lvl5pPr>
          <a:lvl6pPr marL="1428750" indent="-285750" algn="l">
            <a:defRPr sz="2800"/>
          </a:lvl6pPr>
          <a:lvl7pPr marL="1714500" indent="-285750" algn="l">
            <a:defRPr sz="2800"/>
          </a:lvl7pPr>
          <a:lvl8pPr marL="2000250" indent="-285750" algn="l">
            <a:defRPr sz="2800"/>
          </a:lvl8pPr>
          <a:lvl9pPr marL="2286000" indent="-285750" algn="l">
            <a:defRPr sz="2800"/>
          </a:lvl9pPr>
        </a:lstStyle>
        <a:p>
          <a:pPr rtl="0">
            <a:lnSpc>
              <a:spcPct val="100000"/>
            </a:lnSpc>
            <a:spcBef>
              <a:spcPct val="0"/>
            </a:spcBef>
            <a:spcAft>
              <a:spcPct val="35000"/>
            </a:spcAft>
          </a:pPr>
          <a:r>
            <a:rPr lang="en-US" altLang="en-IN" dirty="0">
              <a:solidFill>
                <a:schemeClr val="tx1"/>
              </a:solidFill>
            </a:rPr>
            <a:t>Neural Networks</a:t>
          </a:r>
        </a:p>
      </dgm:t>
    </dgm:pt>
    <dgm:pt modelId="{FD8E7BAA-FCD6-41BC-8416-6A6A9F2646C4}" type="parTrans" cxnId="{837776F6-F5FE-4E56-9CB2-891A5AC0A16D}">
      <dgm:prSet/>
      <dgm:spPr/>
      <dgm:t>
        <a:bodyPr/>
        <a:lstStyle/>
        <a:p>
          <a:endParaRPr lang="en-IN"/>
        </a:p>
      </dgm:t>
    </dgm:pt>
    <dgm:pt modelId="{7EABE943-C7EA-481E-BED2-5BB3C36CC1C3}" type="sibTrans" cxnId="{837776F6-F5FE-4E56-9CB2-891A5AC0A16D}">
      <dgm:prSet/>
      <dgm:spPr/>
      <dgm:t>
        <a:bodyPr/>
        <a:lstStyle/>
        <a:p>
          <a:endParaRPr lang="en-IN"/>
        </a:p>
      </dgm:t>
    </dgm:pt>
    <dgm:pt modelId="{F732D8C0-F435-47D4-B1E5-89342FC5FC83}" type="pres">
      <dgm:prSet presAssocID="{9FA6E14D-98E1-4891-A016-D1BDC853591E}" presName="linear" presStyleCnt="0">
        <dgm:presLayoutVars>
          <dgm:animLvl val="lvl"/>
          <dgm:resizeHandles val="exact"/>
        </dgm:presLayoutVars>
      </dgm:prSet>
      <dgm:spPr/>
    </dgm:pt>
    <dgm:pt modelId="{BCEA374A-DC4A-490B-8FC3-DADC6E817FEF}" type="pres">
      <dgm:prSet presAssocID="{BC97F72E-F173-4FA1-9E56-55F0879F3C95}" presName="parentText" presStyleLbl="node1" presStyleIdx="0" presStyleCnt="4">
        <dgm:presLayoutVars>
          <dgm:chMax val="0"/>
          <dgm:bulletEnabled val="1"/>
        </dgm:presLayoutVars>
      </dgm:prSet>
      <dgm:spPr/>
    </dgm:pt>
    <dgm:pt modelId="{1237C223-5C83-460F-892D-8793D06F4B54}" type="pres">
      <dgm:prSet presAssocID="{FBE4124F-8B7D-4232-943B-21D8F8EEAF13}" presName="spacer" presStyleCnt="0"/>
      <dgm:spPr/>
    </dgm:pt>
    <dgm:pt modelId="{8515681E-A2EF-41DC-B638-86E291ED36E4}" type="pres">
      <dgm:prSet presAssocID="{CFBFF0A0-43B1-49A5-B1F2-FDBFE5ABE3DD}" presName="parentText" presStyleLbl="node1" presStyleIdx="1" presStyleCnt="4">
        <dgm:presLayoutVars>
          <dgm:chMax val="0"/>
          <dgm:bulletEnabled val="1"/>
        </dgm:presLayoutVars>
      </dgm:prSet>
      <dgm:spPr/>
    </dgm:pt>
    <dgm:pt modelId="{0AAFEA33-9276-46BF-9142-E1446764A807}" type="pres">
      <dgm:prSet presAssocID="{F5E2E3DC-E394-4A65-AB1B-D172F7B7F7EF}" presName="spacer" presStyleCnt="0"/>
      <dgm:spPr/>
    </dgm:pt>
    <dgm:pt modelId="{172DCD29-2F3D-4D11-99EA-B006C767B35E}" type="pres">
      <dgm:prSet presAssocID="{735A7AEF-1EB6-4E5C-B02B-D04003F45C88}" presName="parentText" presStyleLbl="node1" presStyleIdx="2" presStyleCnt="4">
        <dgm:presLayoutVars>
          <dgm:chMax val="0"/>
          <dgm:bulletEnabled val="1"/>
        </dgm:presLayoutVars>
      </dgm:prSet>
      <dgm:spPr/>
    </dgm:pt>
    <dgm:pt modelId="{97676CFF-4C88-4EFA-8E6F-85C0015F49DA}" type="pres">
      <dgm:prSet presAssocID="{7E3CFE45-A795-42D7-9BF3-4A0CFFF362E0}" presName="spacer" presStyleCnt="0"/>
      <dgm:spPr/>
    </dgm:pt>
    <dgm:pt modelId="{EF72304E-96D4-47BE-8049-2D8385A3C5AC}" type="pres">
      <dgm:prSet presAssocID="{3A3DB404-D4F6-4161-85FD-28BEEF8D69E0}" presName="parentText" presStyleLbl="node1" presStyleIdx="3" presStyleCnt="4">
        <dgm:presLayoutVars>
          <dgm:chMax val="0"/>
          <dgm:bulletEnabled val="1"/>
        </dgm:presLayoutVars>
      </dgm:prSet>
      <dgm:spPr/>
    </dgm:pt>
  </dgm:ptLst>
  <dgm:cxnLst>
    <dgm:cxn modelId="{D393E014-0E7B-4A33-8494-9A1FDE89CC6C}" srcId="{9FA6E14D-98E1-4891-A016-D1BDC853591E}" destId="{BC97F72E-F173-4FA1-9E56-55F0879F3C95}" srcOrd="0" destOrd="0" parTransId="{BF41E283-9230-400D-829C-06069B79C3FF}" sibTransId="{FBE4124F-8B7D-4232-943B-21D8F8EEAF13}"/>
    <dgm:cxn modelId="{A424C866-F76E-42E1-8F95-A939EE59BAE1}" srcId="{9FA6E14D-98E1-4891-A016-D1BDC853591E}" destId="{CFBFF0A0-43B1-49A5-B1F2-FDBFE5ABE3DD}" srcOrd="1" destOrd="0" parTransId="{05BC07D5-5956-4265-909E-7B3F70A03D11}" sibTransId="{F5E2E3DC-E394-4A65-AB1B-D172F7B7F7EF}"/>
    <dgm:cxn modelId="{64FD619D-CEC4-49BD-9F02-7166C265938C}" type="presOf" srcId="{735A7AEF-1EB6-4E5C-B02B-D04003F45C88}" destId="{172DCD29-2F3D-4D11-99EA-B006C767B35E}" srcOrd="0" destOrd="0" presId="urn:microsoft.com/office/officeart/2005/8/layout/vList2#3"/>
    <dgm:cxn modelId="{D325B0B0-3B2D-4087-8ED5-A918DE16CB0D}" srcId="{9FA6E14D-98E1-4891-A016-D1BDC853591E}" destId="{735A7AEF-1EB6-4E5C-B02B-D04003F45C88}" srcOrd="2" destOrd="0" parTransId="{75E100F9-5145-4E58-A6F2-D80336EAC160}" sibTransId="{7E3CFE45-A795-42D7-9BF3-4A0CFFF362E0}"/>
    <dgm:cxn modelId="{B0FD4DC6-C302-4E4F-9A27-B80FBDF7291F}" type="presOf" srcId="{BC97F72E-F173-4FA1-9E56-55F0879F3C95}" destId="{BCEA374A-DC4A-490B-8FC3-DADC6E817FEF}" srcOrd="0" destOrd="0" presId="urn:microsoft.com/office/officeart/2005/8/layout/vList2#3"/>
    <dgm:cxn modelId="{0EFD78D0-5FCF-40C5-925F-336C6C6819A2}" type="presOf" srcId="{9FA6E14D-98E1-4891-A016-D1BDC853591E}" destId="{F732D8C0-F435-47D4-B1E5-89342FC5FC83}" srcOrd="0" destOrd="0" presId="urn:microsoft.com/office/officeart/2005/8/layout/vList2#3"/>
    <dgm:cxn modelId="{56EAB7E8-A9F0-4D9A-9E3D-EBAB5DF22D44}" type="presOf" srcId="{3A3DB404-D4F6-4161-85FD-28BEEF8D69E0}" destId="{EF72304E-96D4-47BE-8049-2D8385A3C5AC}" srcOrd="0" destOrd="0" presId="urn:microsoft.com/office/officeart/2005/8/layout/vList2#3"/>
    <dgm:cxn modelId="{837776F6-F5FE-4E56-9CB2-891A5AC0A16D}" srcId="{9FA6E14D-98E1-4891-A016-D1BDC853591E}" destId="{3A3DB404-D4F6-4161-85FD-28BEEF8D69E0}" srcOrd="3" destOrd="0" parTransId="{FD8E7BAA-FCD6-41BC-8416-6A6A9F2646C4}" sibTransId="{7EABE943-C7EA-481E-BED2-5BB3C36CC1C3}"/>
    <dgm:cxn modelId="{A5BA52F7-86E2-42A6-B9EC-506050E80425}" type="presOf" srcId="{CFBFF0A0-43B1-49A5-B1F2-FDBFE5ABE3DD}" destId="{8515681E-A2EF-41DC-B638-86E291ED36E4}" srcOrd="0" destOrd="0" presId="urn:microsoft.com/office/officeart/2005/8/layout/vList2#3"/>
    <dgm:cxn modelId="{1E638A5E-A2E2-4B3E-9BC0-B235A75CA521}" type="presParOf" srcId="{F732D8C0-F435-47D4-B1E5-89342FC5FC83}" destId="{BCEA374A-DC4A-490B-8FC3-DADC6E817FEF}" srcOrd="0" destOrd="0" presId="urn:microsoft.com/office/officeart/2005/8/layout/vList2#3"/>
    <dgm:cxn modelId="{D226BAD2-B1A4-4136-82BA-269D3BE7DB18}" type="presParOf" srcId="{F732D8C0-F435-47D4-B1E5-89342FC5FC83}" destId="{1237C223-5C83-460F-892D-8793D06F4B54}" srcOrd="1" destOrd="0" presId="urn:microsoft.com/office/officeart/2005/8/layout/vList2#3"/>
    <dgm:cxn modelId="{8371BB1B-B33C-4566-9FF0-78A8CAFAFE9D}" type="presParOf" srcId="{F732D8C0-F435-47D4-B1E5-89342FC5FC83}" destId="{8515681E-A2EF-41DC-B638-86E291ED36E4}" srcOrd="2" destOrd="0" presId="urn:microsoft.com/office/officeart/2005/8/layout/vList2#3"/>
    <dgm:cxn modelId="{CFA764CC-9114-46AD-9832-A4D08C3E7971}" type="presParOf" srcId="{F732D8C0-F435-47D4-B1E5-89342FC5FC83}" destId="{0AAFEA33-9276-46BF-9142-E1446764A807}" srcOrd="3" destOrd="0" presId="urn:microsoft.com/office/officeart/2005/8/layout/vList2#3"/>
    <dgm:cxn modelId="{188EE623-0698-47E4-AB6D-8C12F23ED0D0}" type="presParOf" srcId="{F732D8C0-F435-47D4-B1E5-89342FC5FC83}" destId="{172DCD29-2F3D-4D11-99EA-B006C767B35E}" srcOrd="4" destOrd="0" presId="urn:microsoft.com/office/officeart/2005/8/layout/vList2#3"/>
    <dgm:cxn modelId="{06F0E3A7-BDF2-403C-A4F5-84AA02D854AE}" type="presParOf" srcId="{F732D8C0-F435-47D4-B1E5-89342FC5FC83}" destId="{97676CFF-4C88-4EFA-8E6F-85C0015F49DA}" srcOrd="5" destOrd="0" presId="urn:microsoft.com/office/officeart/2005/8/layout/vList2#3"/>
    <dgm:cxn modelId="{D5F026E2-23FF-4D0D-9738-FCA27BDE83E3}" type="presParOf" srcId="{F732D8C0-F435-47D4-B1E5-89342FC5FC83}" destId="{EF72304E-96D4-47BE-8049-2D8385A3C5AC}" srcOrd="6" destOrd="0" presId="urn:microsoft.com/office/officeart/2005/8/layout/vList2#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C5062D9-91B6-4DF8-BB21-9F0F9D50FF2B}" type="doc">
      <dgm:prSet loTypeId="urn:microsoft.com/office/officeart/2005/8/layout/vList2#4" loCatId="list" qsTypeId="urn:microsoft.com/office/officeart/2005/8/quickstyle/3d5#1" qsCatId="3D" csTypeId="urn:microsoft.com/office/officeart/2005/8/colors/accent1_2#6" csCatId="accent1"/>
      <dgm:spPr/>
      <dgm:t>
        <a:bodyPr/>
        <a:lstStyle/>
        <a:p>
          <a:endParaRPr lang="en-IN"/>
        </a:p>
      </dgm:t>
    </dgm:pt>
    <dgm:pt modelId="{9D5B3DA7-1F88-4BB5-8613-7F8C6AA50C9D}">
      <dgm:prSet phldr="0" custT="0"/>
      <dgm:spPr/>
      <dgm:t>
        <a:bodyPr vert="horz" wrap="square"/>
        <a:lstStyle>
          <a:lvl1pPr algn="l">
            <a:defRPr sz="3800"/>
          </a:lvl1pPr>
          <a:lvl2pPr marL="285750" indent="-285750" algn="l">
            <a:defRPr sz="2900"/>
          </a:lvl2pPr>
          <a:lvl3pPr marL="571500" indent="-285750" algn="l">
            <a:defRPr sz="2900"/>
          </a:lvl3pPr>
          <a:lvl4pPr marL="857250" indent="-285750" algn="l">
            <a:defRPr sz="2900"/>
          </a:lvl4pPr>
          <a:lvl5pPr marL="1143000" indent="-285750" algn="l">
            <a:defRPr sz="2900"/>
          </a:lvl5pPr>
          <a:lvl6pPr marL="1428750" indent="-285750" algn="l">
            <a:defRPr sz="2900"/>
          </a:lvl6pPr>
          <a:lvl7pPr marL="1714500" indent="-285750" algn="l">
            <a:defRPr sz="2900"/>
          </a:lvl7pPr>
          <a:lvl8pPr marL="2000250" indent="-285750" algn="l">
            <a:defRPr sz="2900"/>
          </a:lvl8pPr>
          <a:lvl9pPr marL="2286000" indent="-285750" algn="l">
            <a:defRPr sz="2900"/>
          </a:lvl9pPr>
        </a:lstStyle>
        <a:p>
          <a:pPr algn="just" rtl="0">
            <a:lnSpc>
              <a:spcPct val="100000"/>
            </a:lnSpc>
            <a:spcBef>
              <a:spcPct val="0"/>
            </a:spcBef>
            <a:spcAft>
              <a:spcPct val="35000"/>
            </a:spcAft>
          </a:pPr>
          <a:r>
            <a:rPr lang="en-IN" dirty="0">
              <a:solidFill>
                <a:schemeClr val="tx1"/>
              </a:solidFill>
            </a:rPr>
            <a:t>Involve developing mechanical or computer devices that perform tasks requiring a high degree of precision or that are hazardous for humans</a:t>
          </a:r>
        </a:p>
      </dgm:t>
    </dgm:pt>
    <dgm:pt modelId="{E2A64289-34B6-433C-A36C-AAEC285B176B}" type="parTrans" cxnId="{B5739C45-7B74-48B7-B253-0B7D96D3AC4A}">
      <dgm:prSet/>
      <dgm:spPr/>
      <dgm:t>
        <a:bodyPr/>
        <a:lstStyle/>
        <a:p>
          <a:endParaRPr lang="en-IN"/>
        </a:p>
      </dgm:t>
    </dgm:pt>
    <dgm:pt modelId="{09CBD704-5715-44A7-BC51-5D58842C959C}" type="sibTrans" cxnId="{B5739C45-7B74-48B7-B253-0B7D96D3AC4A}">
      <dgm:prSet/>
      <dgm:spPr/>
      <dgm:t>
        <a:bodyPr/>
        <a:lstStyle/>
        <a:p>
          <a:endParaRPr lang="en-IN"/>
        </a:p>
      </dgm:t>
    </dgm:pt>
    <dgm:pt modelId="{379AE346-6EA7-43E4-8829-351170E3E2B9}" type="pres">
      <dgm:prSet presAssocID="{5C5062D9-91B6-4DF8-BB21-9F0F9D50FF2B}" presName="linear" presStyleCnt="0">
        <dgm:presLayoutVars>
          <dgm:animLvl val="lvl"/>
          <dgm:resizeHandles val="exact"/>
        </dgm:presLayoutVars>
      </dgm:prSet>
      <dgm:spPr/>
    </dgm:pt>
    <dgm:pt modelId="{B1C5F5F2-C2FD-484C-BD62-3C19EADDBE4B}" type="pres">
      <dgm:prSet presAssocID="{9D5B3DA7-1F88-4BB5-8613-7F8C6AA50C9D}" presName="parentText" presStyleLbl="node1" presStyleIdx="0" presStyleCnt="1">
        <dgm:presLayoutVars>
          <dgm:chMax val="0"/>
          <dgm:bulletEnabled val="1"/>
        </dgm:presLayoutVars>
      </dgm:prSet>
      <dgm:spPr/>
    </dgm:pt>
  </dgm:ptLst>
  <dgm:cxnLst>
    <dgm:cxn modelId="{F703AB64-30D1-41A5-9891-ADD766AB13B9}" type="presOf" srcId="{5C5062D9-91B6-4DF8-BB21-9F0F9D50FF2B}" destId="{379AE346-6EA7-43E4-8829-351170E3E2B9}" srcOrd="0" destOrd="0" presId="urn:microsoft.com/office/officeart/2005/8/layout/vList2#4"/>
    <dgm:cxn modelId="{B5739C45-7B74-48B7-B253-0B7D96D3AC4A}" srcId="{5C5062D9-91B6-4DF8-BB21-9F0F9D50FF2B}" destId="{9D5B3DA7-1F88-4BB5-8613-7F8C6AA50C9D}" srcOrd="0" destOrd="0" parTransId="{E2A64289-34B6-433C-A36C-AAEC285B176B}" sibTransId="{09CBD704-5715-44A7-BC51-5D58842C959C}"/>
    <dgm:cxn modelId="{742EF683-F03A-49FC-A0E3-D88D9CDCDD33}" type="presOf" srcId="{9D5B3DA7-1F88-4BB5-8613-7F8C6AA50C9D}" destId="{B1C5F5F2-C2FD-484C-BD62-3C19EADDBE4B}" srcOrd="0" destOrd="0" presId="urn:microsoft.com/office/officeart/2005/8/layout/vList2#4"/>
    <dgm:cxn modelId="{D405C3EC-03B2-4AEA-BEFD-110FEA986433}" type="presParOf" srcId="{379AE346-6EA7-43E4-8829-351170E3E2B9}" destId="{B1C5F5F2-C2FD-484C-BD62-3C19EADDBE4B}" srcOrd="0" destOrd="0" presId="urn:microsoft.com/office/officeart/2005/8/layout/vList2#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7CA65E4-CFF2-4199-BF13-7B84E62F40FE}" type="doc">
      <dgm:prSet loTypeId="urn:microsoft.com/office/officeart/2005/8/layout/vList2#5" loCatId="list" qsTypeId="urn:microsoft.com/office/officeart/2005/8/quickstyle/3d9#1" qsCatId="3D" csTypeId="urn:microsoft.com/office/officeart/2005/8/colors/accent1_2#7" csCatId="accent1"/>
      <dgm:spPr/>
      <dgm:t>
        <a:bodyPr/>
        <a:lstStyle/>
        <a:p>
          <a:endParaRPr lang="en-IN"/>
        </a:p>
      </dgm:t>
    </dgm:pt>
    <dgm:pt modelId="{153DDE95-E621-482C-B36A-AD8044706846}">
      <dgm:prSet phldr="0" custT="0"/>
      <dgm:spPr/>
      <dgm:t>
        <a:bodyPr vert="horz" wrap="square"/>
        <a:lstStyle>
          <a:lvl1pPr algn="l">
            <a:defRPr sz="5200"/>
          </a:lvl1pPr>
          <a:lvl2pPr marL="285750" indent="-285750" algn="l">
            <a:defRPr sz="4000"/>
          </a:lvl2pPr>
          <a:lvl3pPr marL="571500" indent="-285750" algn="l">
            <a:defRPr sz="4000"/>
          </a:lvl3pPr>
          <a:lvl4pPr marL="857250" indent="-285750" algn="l">
            <a:defRPr sz="4000"/>
          </a:lvl4pPr>
          <a:lvl5pPr marL="1143000" indent="-285750" algn="l">
            <a:defRPr sz="4000"/>
          </a:lvl5pPr>
          <a:lvl6pPr marL="1428750" indent="-285750" algn="l">
            <a:defRPr sz="4000"/>
          </a:lvl6pPr>
          <a:lvl7pPr marL="1714500" indent="-285750" algn="l">
            <a:defRPr sz="4000"/>
          </a:lvl7pPr>
          <a:lvl8pPr marL="2000250" indent="-285750" algn="l">
            <a:defRPr sz="4000"/>
          </a:lvl8pPr>
          <a:lvl9pPr marL="2286000" indent="-285750" algn="l">
            <a:defRPr sz="4000"/>
          </a:lvl9pPr>
        </a:lstStyle>
        <a:p>
          <a:pPr algn="just" rtl="0">
            <a:lnSpc>
              <a:spcPct val="100000"/>
            </a:lnSpc>
            <a:spcBef>
              <a:spcPct val="0"/>
            </a:spcBef>
            <a:spcAft>
              <a:spcPct val="35000"/>
            </a:spcAft>
          </a:pPr>
          <a:r>
            <a:rPr lang="en-IN" dirty="0">
              <a:solidFill>
                <a:schemeClr val="tx1"/>
              </a:solidFill>
              <a:latin typeface="Georgia" panose="02040502050405020303" pitchFamily="18" charset="0"/>
            </a:rPr>
            <a:t>Include hardware and software that permit computers to capture, store, and manipulate visual images and pictures.</a:t>
          </a:r>
        </a:p>
      </dgm:t>
    </dgm:pt>
    <dgm:pt modelId="{D9D2AC09-F5E6-497D-8584-1099416E837D}" type="parTrans" cxnId="{DE80EB90-82CA-491D-A733-BEE578DB7486}">
      <dgm:prSet/>
      <dgm:spPr/>
      <dgm:t>
        <a:bodyPr/>
        <a:lstStyle/>
        <a:p>
          <a:endParaRPr lang="en-IN"/>
        </a:p>
      </dgm:t>
    </dgm:pt>
    <dgm:pt modelId="{82C90653-6418-4C73-A607-0760B1951A80}" type="sibTrans" cxnId="{DE80EB90-82CA-491D-A733-BEE578DB7486}">
      <dgm:prSet/>
      <dgm:spPr/>
      <dgm:t>
        <a:bodyPr/>
        <a:lstStyle/>
        <a:p>
          <a:endParaRPr lang="en-IN"/>
        </a:p>
      </dgm:t>
    </dgm:pt>
    <dgm:pt modelId="{DC169535-7D34-4BE1-8E47-8641D48AF1B3}" type="pres">
      <dgm:prSet presAssocID="{D7CA65E4-CFF2-4199-BF13-7B84E62F40FE}" presName="linear" presStyleCnt="0">
        <dgm:presLayoutVars>
          <dgm:animLvl val="lvl"/>
          <dgm:resizeHandles val="exact"/>
        </dgm:presLayoutVars>
      </dgm:prSet>
      <dgm:spPr/>
    </dgm:pt>
    <dgm:pt modelId="{5D94407A-1D27-49A3-9573-C4AB706D67A8}" type="pres">
      <dgm:prSet presAssocID="{153DDE95-E621-482C-B36A-AD8044706846}" presName="parentText" presStyleLbl="node1" presStyleIdx="0" presStyleCnt="1">
        <dgm:presLayoutVars>
          <dgm:chMax val="0"/>
          <dgm:bulletEnabled val="1"/>
        </dgm:presLayoutVars>
      </dgm:prSet>
      <dgm:spPr/>
    </dgm:pt>
  </dgm:ptLst>
  <dgm:cxnLst>
    <dgm:cxn modelId="{218AA847-A472-4C8D-989B-8EA9CC326B37}" type="presOf" srcId="{D7CA65E4-CFF2-4199-BF13-7B84E62F40FE}" destId="{DC169535-7D34-4BE1-8E47-8641D48AF1B3}" srcOrd="0" destOrd="0" presId="urn:microsoft.com/office/officeart/2005/8/layout/vList2#5"/>
    <dgm:cxn modelId="{5C440969-E647-4AC9-B017-05863AE56C67}" type="presOf" srcId="{153DDE95-E621-482C-B36A-AD8044706846}" destId="{5D94407A-1D27-49A3-9573-C4AB706D67A8}" srcOrd="0" destOrd="0" presId="urn:microsoft.com/office/officeart/2005/8/layout/vList2#5"/>
    <dgm:cxn modelId="{DE80EB90-82CA-491D-A733-BEE578DB7486}" srcId="{D7CA65E4-CFF2-4199-BF13-7B84E62F40FE}" destId="{153DDE95-E621-482C-B36A-AD8044706846}" srcOrd="0" destOrd="0" parTransId="{D9D2AC09-F5E6-497D-8584-1099416E837D}" sibTransId="{82C90653-6418-4C73-A607-0760B1951A80}"/>
    <dgm:cxn modelId="{680D052B-AC40-43DA-A003-6C59384206FA}" type="presParOf" srcId="{DC169535-7D34-4BE1-8E47-8641D48AF1B3}" destId="{5D94407A-1D27-49A3-9573-C4AB706D67A8}" srcOrd="0" destOrd="0" presId="urn:microsoft.com/office/officeart/2005/8/layout/vList2#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FA6E14D-98E1-4891-A016-D1BDC853591E}" type="doc">
      <dgm:prSet loTypeId="urn:microsoft.com/office/officeart/2005/8/layout/vList2#6" loCatId="list" qsTypeId="urn:microsoft.com/office/officeart/2005/8/quickstyle/simple4#2" qsCatId="simple" csTypeId="urn:microsoft.com/office/officeart/2005/8/colors/accent1_2#8" csCatId="accent1"/>
      <dgm:spPr/>
      <dgm:t>
        <a:bodyPr/>
        <a:lstStyle/>
        <a:p>
          <a:endParaRPr lang="en-IN"/>
        </a:p>
      </dgm:t>
    </dgm:pt>
    <dgm:pt modelId="{BC97F72E-F173-4FA1-9E56-55F0879F3C95}">
      <dgm:prSet phldr="0" custT="0"/>
      <dgm:spPr/>
      <dgm:t>
        <a:bodyPr vert="horz" wrap="square"/>
        <a:lstStyle>
          <a:lvl1pPr algn="l">
            <a:defRPr sz="1600"/>
          </a:lvl1pPr>
          <a:lvl2pPr marL="114300" indent="-114300" algn="l">
            <a:defRPr sz="1200"/>
          </a:lvl2pPr>
          <a:lvl3pPr marL="228600" indent="-114300" algn="l">
            <a:defRPr sz="1200"/>
          </a:lvl3pPr>
          <a:lvl4pPr marL="342900" indent="-114300" algn="l">
            <a:defRPr sz="1200"/>
          </a:lvl4pPr>
          <a:lvl5pPr marL="457200" indent="-114300" algn="l">
            <a:defRPr sz="1200"/>
          </a:lvl5pPr>
          <a:lvl6pPr marL="571500" indent="-114300" algn="l">
            <a:defRPr sz="1200"/>
          </a:lvl6pPr>
          <a:lvl7pPr marL="685800" indent="-114300" algn="l">
            <a:defRPr sz="1200"/>
          </a:lvl7pPr>
          <a:lvl8pPr marL="800100" indent="-114300" algn="l">
            <a:defRPr sz="1200"/>
          </a:lvl8pPr>
          <a:lvl9pPr marL="914400" indent="-114300" algn="l">
            <a:defRPr sz="1200"/>
          </a:lvl9pPr>
        </a:lstStyle>
        <a:p>
          <a:pPr rtl="0">
            <a:lnSpc>
              <a:spcPct val="100000"/>
            </a:lnSpc>
            <a:spcBef>
              <a:spcPct val="0"/>
            </a:spcBef>
            <a:spcAft>
              <a:spcPct val="35000"/>
            </a:spcAft>
          </a:pPr>
          <a:r>
            <a:rPr lang="en-US" altLang="en-IN" dirty="0">
              <a:solidFill>
                <a:schemeClr val="tx1"/>
              </a:solidFill>
            </a:rPr>
            <a:t>Computers understand and react to statements and commands made in a “natural” language, such as English</a:t>
          </a:r>
        </a:p>
      </dgm:t>
    </dgm:pt>
    <dgm:pt modelId="{BF41E283-9230-400D-829C-06069B79C3FF}" type="parTrans" cxnId="{D06ACE5C-250B-405F-84C8-2256CA76A91C}">
      <dgm:prSet/>
      <dgm:spPr/>
      <dgm:t>
        <a:bodyPr/>
        <a:lstStyle/>
        <a:p>
          <a:endParaRPr lang="en-IN"/>
        </a:p>
      </dgm:t>
    </dgm:pt>
    <dgm:pt modelId="{FBE4124F-8B7D-4232-943B-21D8F8EEAF13}" type="sibTrans" cxnId="{D06ACE5C-250B-405F-84C8-2256CA76A91C}">
      <dgm:prSet/>
      <dgm:spPr/>
      <dgm:t>
        <a:bodyPr/>
        <a:lstStyle/>
        <a:p>
          <a:endParaRPr lang="en-IN"/>
        </a:p>
      </dgm:t>
    </dgm:pt>
    <dgm:pt modelId="{CFBFF0A0-43B1-49A5-B1F2-FDBFE5ABE3DD}">
      <dgm:prSet phldr="0" custT="0"/>
      <dgm:spPr/>
      <dgm:t>
        <a:bodyPr vert="horz" wrap="square"/>
        <a:lstStyle>
          <a:lvl1pPr algn="l">
            <a:defRPr sz="1600"/>
          </a:lvl1pPr>
          <a:lvl2pPr marL="114300" indent="-114300" algn="l">
            <a:defRPr sz="1200"/>
          </a:lvl2pPr>
          <a:lvl3pPr marL="228600" indent="-114300" algn="l">
            <a:defRPr sz="1200"/>
          </a:lvl3pPr>
          <a:lvl4pPr marL="342900" indent="-114300" algn="l">
            <a:defRPr sz="1200"/>
          </a:lvl4pPr>
          <a:lvl5pPr marL="457200" indent="-114300" algn="l">
            <a:defRPr sz="1200"/>
          </a:lvl5pPr>
          <a:lvl6pPr marL="571500" indent="-114300" algn="l">
            <a:defRPr sz="1200"/>
          </a:lvl6pPr>
          <a:lvl7pPr marL="685800" indent="-114300" algn="l">
            <a:defRPr sz="1200"/>
          </a:lvl7pPr>
          <a:lvl8pPr marL="800100" indent="-114300" algn="l">
            <a:defRPr sz="1200"/>
          </a:lvl8pPr>
          <a:lvl9pPr marL="914400" indent="-114300" algn="l">
            <a:defRPr sz="1200"/>
          </a:lvl9pPr>
        </a:lstStyle>
        <a:p>
          <a:pPr rtl="0">
            <a:lnSpc>
              <a:spcPct val="100000"/>
            </a:lnSpc>
            <a:spcBef>
              <a:spcPct val="0"/>
            </a:spcBef>
            <a:spcAft>
              <a:spcPct val="35000"/>
            </a:spcAft>
          </a:pPr>
          <a:r>
            <a:rPr lang="en-US" altLang="en-IN" dirty="0">
              <a:solidFill>
                <a:schemeClr val="tx1"/>
              </a:solidFill>
            </a:rPr>
            <a:t>Machine translation: based on a large corpus like wiki, companies could train translation machine from one language to another</a:t>
          </a:r>
        </a:p>
      </dgm:t>
    </dgm:pt>
    <dgm:pt modelId="{05BC07D5-5956-4265-909E-7B3F70A03D11}" type="parTrans" cxnId="{E8318B5C-39B7-464A-BA1A-C8C6DBDF6F8B}">
      <dgm:prSet/>
      <dgm:spPr/>
      <dgm:t>
        <a:bodyPr/>
        <a:lstStyle/>
        <a:p>
          <a:endParaRPr lang="en-IN"/>
        </a:p>
      </dgm:t>
    </dgm:pt>
    <dgm:pt modelId="{F5E2E3DC-E394-4A65-AB1B-D172F7B7F7EF}" type="sibTrans" cxnId="{E8318B5C-39B7-464A-BA1A-C8C6DBDF6F8B}">
      <dgm:prSet/>
      <dgm:spPr/>
      <dgm:t>
        <a:bodyPr/>
        <a:lstStyle/>
        <a:p>
          <a:endParaRPr lang="en-IN"/>
        </a:p>
      </dgm:t>
    </dgm:pt>
    <dgm:pt modelId="{735A7AEF-1EB6-4E5C-B02B-D04003F45C88}">
      <dgm:prSet phldr="0" custT="0"/>
      <dgm:spPr/>
      <dgm:t>
        <a:bodyPr vert="horz" wrap="square"/>
        <a:lstStyle>
          <a:lvl1pPr algn="l">
            <a:defRPr sz="1600"/>
          </a:lvl1pPr>
          <a:lvl2pPr marL="114300" indent="-114300" algn="l">
            <a:defRPr sz="1200"/>
          </a:lvl2pPr>
          <a:lvl3pPr marL="228600" indent="-114300" algn="l">
            <a:defRPr sz="1200"/>
          </a:lvl3pPr>
          <a:lvl4pPr marL="342900" indent="-114300" algn="l">
            <a:defRPr sz="1200"/>
          </a:lvl4pPr>
          <a:lvl5pPr marL="457200" indent="-114300" algn="l">
            <a:defRPr sz="1200"/>
          </a:lvl5pPr>
          <a:lvl6pPr marL="571500" indent="-114300" algn="l">
            <a:defRPr sz="1200"/>
          </a:lvl6pPr>
          <a:lvl7pPr marL="685800" indent="-114300" algn="l">
            <a:defRPr sz="1200"/>
          </a:lvl7pPr>
          <a:lvl8pPr marL="800100" indent="-114300" algn="l">
            <a:defRPr sz="1200"/>
          </a:lvl8pPr>
          <a:lvl9pPr marL="914400" indent="-114300" algn="l">
            <a:defRPr sz="1200"/>
          </a:lvl9pPr>
        </a:lstStyle>
        <a:p>
          <a:pPr rtl="0">
            <a:lnSpc>
              <a:spcPct val="100000"/>
            </a:lnSpc>
            <a:spcBef>
              <a:spcPct val="0"/>
            </a:spcBef>
            <a:spcAft>
              <a:spcPct val="35000"/>
            </a:spcAft>
          </a:pPr>
          <a:r>
            <a:rPr lang="en-US" altLang="en-IN" dirty="0">
              <a:solidFill>
                <a:schemeClr val="tx1"/>
              </a:solidFill>
            </a:rPr>
            <a:t>Question answering: Siri is one of the questions answering models that we are familiar with</a:t>
          </a:r>
        </a:p>
      </dgm:t>
    </dgm:pt>
    <dgm:pt modelId="{75E100F9-5145-4E58-A6F2-D80336EAC160}" type="parTrans" cxnId="{B5212AF6-B53A-464D-B330-60BFDBFE73BA}">
      <dgm:prSet/>
      <dgm:spPr/>
      <dgm:t>
        <a:bodyPr/>
        <a:lstStyle/>
        <a:p>
          <a:endParaRPr lang="en-IN"/>
        </a:p>
      </dgm:t>
    </dgm:pt>
    <dgm:pt modelId="{7E3CFE45-A795-42D7-9BF3-4A0CFFF362E0}" type="sibTrans" cxnId="{B5212AF6-B53A-464D-B330-60BFDBFE73BA}">
      <dgm:prSet/>
      <dgm:spPr/>
      <dgm:t>
        <a:bodyPr/>
        <a:lstStyle/>
        <a:p>
          <a:endParaRPr lang="en-IN"/>
        </a:p>
      </dgm:t>
    </dgm:pt>
    <dgm:pt modelId="{3A3DB404-D4F6-4161-85FD-28BEEF8D69E0}">
      <dgm:prSet phldr="0" custT="0"/>
      <dgm:spPr/>
      <dgm:t>
        <a:bodyPr vert="horz" wrap="square"/>
        <a:lstStyle>
          <a:lvl1pPr algn="l">
            <a:defRPr sz="1600"/>
          </a:lvl1pPr>
          <a:lvl2pPr marL="114300" indent="-114300" algn="l">
            <a:defRPr sz="1200"/>
          </a:lvl2pPr>
          <a:lvl3pPr marL="228600" indent="-114300" algn="l">
            <a:defRPr sz="1200"/>
          </a:lvl3pPr>
          <a:lvl4pPr marL="342900" indent="-114300" algn="l">
            <a:defRPr sz="1200"/>
          </a:lvl4pPr>
          <a:lvl5pPr marL="457200" indent="-114300" algn="l">
            <a:defRPr sz="1200"/>
          </a:lvl5pPr>
          <a:lvl6pPr marL="571500" indent="-114300" algn="l">
            <a:defRPr sz="1200"/>
          </a:lvl6pPr>
          <a:lvl7pPr marL="685800" indent="-114300" algn="l">
            <a:defRPr sz="1200"/>
          </a:lvl7pPr>
          <a:lvl8pPr marL="800100" indent="-114300" algn="l">
            <a:defRPr sz="1200"/>
          </a:lvl8pPr>
          <a:lvl9pPr marL="914400" indent="-114300" algn="l">
            <a:defRPr sz="1200"/>
          </a:lvl9pPr>
        </a:lstStyle>
        <a:p>
          <a:pPr rtl="0">
            <a:lnSpc>
              <a:spcPct val="100000"/>
            </a:lnSpc>
            <a:spcBef>
              <a:spcPct val="0"/>
            </a:spcBef>
            <a:spcAft>
              <a:spcPct val="35000"/>
            </a:spcAft>
          </a:pPr>
          <a:r>
            <a:rPr lang="en-US" altLang="en-IN" dirty="0">
              <a:solidFill>
                <a:schemeClr val="tx1"/>
              </a:solidFill>
            </a:rPr>
            <a:t> In the healthcare sector, patients with less serious illness could consult with online “doctors” to get immediate and proper instruction by input their medication history and symptoms</a:t>
          </a:r>
        </a:p>
      </dgm:t>
    </dgm:pt>
    <dgm:pt modelId="{FD8E7BAA-FCD6-41BC-8416-6A6A9F2646C4}" type="parTrans" cxnId="{780E69C5-0C24-472D-9576-67B6854FF11D}">
      <dgm:prSet/>
      <dgm:spPr/>
      <dgm:t>
        <a:bodyPr/>
        <a:lstStyle/>
        <a:p>
          <a:endParaRPr lang="en-IN"/>
        </a:p>
      </dgm:t>
    </dgm:pt>
    <dgm:pt modelId="{7EABE943-C7EA-481E-BED2-5BB3C36CC1C3}" type="sibTrans" cxnId="{780E69C5-0C24-472D-9576-67B6854FF11D}">
      <dgm:prSet/>
      <dgm:spPr/>
      <dgm:t>
        <a:bodyPr/>
        <a:lstStyle/>
        <a:p>
          <a:endParaRPr lang="en-IN"/>
        </a:p>
      </dgm:t>
    </dgm:pt>
    <dgm:pt modelId="{F732D8C0-F435-47D4-B1E5-89342FC5FC83}" type="pres">
      <dgm:prSet presAssocID="{9FA6E14D-98E1-4891-A016-D1BDC853591E}" presName="linear" presStyleCnt="0">
        <dgm:presLayoutVars>
          <dgm:animLvl val="lvl"/>
          <dgm:resizeHandles val="exact"/>
        </dgm:presLayoutVars>
      </dgm:prSet>
      <dgm:spPr/>
    </dgm:pt>
    <dgm:pt modelId="{BCEA374A-DC4A-490B-8FC3-DADC6E817FEF}" type="pres">
      <dgm:prSet presAssocID="{BC97F72E-F173-4FA1-9E56-55F0879F3C95}" presName="parentText" presStyleLbl="node1" presStyleIdx="0" presStyleCnt="4">
        <dgm:presLayoutVars>
          <dgm:chMax val="0"/>
          <dgm:bulletEnabled val="1"/>
        </dgm:presLayoutVars>
      </dgm:prSet>
      <dgm:spPr/>
    </dgm:pt>
    <dgm:pt modelId="{1237C223-5C83-460F-892D-8793D06F4B54}" type="pres">
      <dgm:prSet presAssocID="{FBE4124F-8B7D-4232-943B-21D8F8EEAF13}" presName="spacer" presStyleCnt="0"/>
      <dgm:spPr/>
    </dgm:pt>
    <dgm:pt modelId="{8515681E-A2EF-41DC-B638-86E291ED36E4}" type="pres">
      <dgm:prSet presAssocID="{CFBFF0A0-43B1-49A5-B1F2-FDBFE5ABE3DD}" presName="parentText" presStyleLbl="node1" presStyleIdx="1" presStyleCnt="4">
        <dgm:presLayoutVars>
          <dgm:chMax val="0"/>
          <dgm:bulletEnabled val="1"/>
        </dgm:presLayoutVars>
      </dgm:prSet>
      <dgm:spPr/>
    </dgm:pt>
    <dgm:pt modelId="{0AAFEA33-9276-46BF-9142-E1446764A807}" type="pres">
      <dgm:prSet presAssocID="{F5E2E3DC-E394-4A65-AB1B-D172F7B7F7EF}" presName="spacer" presStyleCnt="0"/>
      <dgm:spPr/>
    </dgm:pt>
    <dgm:pt modelId="{172DCD29-2F3D-4D11-99EA-B006C767B35E}" type="pres">
      <dgm:prSet presAssocID="{735A7AEF-1EB6-4E5C-B02B-D04003F45C88}" presName="parentText" presStyleLbl="node1" presStyleIdx="2" presStyleCnt="4">
        <dgm:presLayoutVars>
          <dgm:chMax val="0"/>
          <dgm:bulletEnabled val="1"/>
        </dgm:presLayoutVars>
      </dgm:prSet>
      <dgm:spPr/>
    </dgm:pt>
    <dgm:pt modelId="{97676CFF-4C88-4EFA-8E6F-85C0015F49DA}" type="pres">
      <dgm:prSet presAssocID="{7E3CFE45-A795-42D7-9BF3-4A0CFFF362E0}" presName="spacer" presStyleCnt="0"/>
      <dgm:spPr/>
    </dgm:pt>
    <dgm:pt modelId="{EF72304E-96D4-47BE-8049-2D8385A3C5AC}" type="pres">
      <dgm:prSet presAssocID="{3A3DB404-D4F6-4161-85FD-28BEEF8D69E0}" presName="parentText" presStyleLbl="node1" presStyleIdx="3" presStyleCnt="4">
        <dgm:presLayoutVars>
          <dgm:chMax val="0"/>
          <dgm:bulletEnabled val="1"/>
        </dgm:presLayoutVars>
      </dgm:prSet>
      <dgm:spPr/>
    </dgm:pt>
  </dgm:ptLst>
  <dgm:cxnLst>
    <dgm:cxn modelId="{E8318B5C-39B7-464A-BA1A-C8C6DBDF6F8B}" srcId="{9FA6E14D-98E1-4891-A016-D1BDC853591E}" destId="{CFBFF0A0-43B1-49A5-B1F2-FDBFE5ABE3DD}" srcOrd="1" destOrd="0" parTransId="{05BC07D5-5956-4265-909E-7B3F70A03D11}" sibTransId="{F5E2E3DC-E394-4A65-AB1B-D172F7B7F7EF}"/>
    <dgm:cxn modelId="{D06ACE5C-250B-405F-84C8-2256CA76A91C}" srcId="{9FA6E14D-98E1-4891-A016-D1BDC853591E}" destId="{BC97F72E-F173-4FA1-9E56-55F0879F3C95}" srcOrd="0" destOrd="0" parTransId="{BF41E283-9230-400D-829C-06069B79C3FF}" sibTransId="{FBE4124F-8B7D-4232-943B-21D8F8EEAF13}"/>
    <dgm:cxn modelId="{37718195-1440-4E8B-81D0-D43A964989F4}" type="presOf" srcId="{9FA6E14D-98E1-4891-A016-D1BDC853591E}" destId="{F732D8C0-F435-47D4-B1E5-89342FC5FC83}" srcOrd="0" destOrd="0" presId="urn:microsoft.com/office/officeart/2005/8/layout/vList2#6"/>
    <dgm:cxn modelId="{39B5A8B0-797D-4F97-A711-1D08F0BA7089}" type="presOf" srcId="{CFBFF0A0-43B1-49A5-B1F2-FDBFE5ABE3DD}" destId="{8515681E-A2EF-41DC-B638-86E291ED36E4}" srcOrd="0" destOrd="0" presId="urn:microsoft.com/office/officeart/2005/8/layout/vList2#6"/>
    <dgm:cxn modelId="{F7C513BD-4DC3-4E0B-95E2-1E355FA57142}" type="presOf" srcId="{BC97F72E-F173-4FA1-9E56-55F0879F3C95}" destId="{BCEA374A-DC4A-490B-8FC3-DADC6E817FEF}" srcOrd="0" destOrd="0" presId="urn:microsoft.com/office/officeart/2005/8/layout/vList2#6"/>
    <dgm:cxn modelId="{E17C79C3-106B-4B71-8ECE-8E72F2409742}" type="presOf" srcId="{3A3DB404-D4F6-4161-85FD-28BEEF8D69E0}" destId="{EF72304E-96D4-47BE-8049-2D8385A3C5AC}" srcOrd="0" destOrd="0" presId="urn:microsoft.com/office/officeart/2005/8/layout/vList2#6"/>
    <dgm:cxn modelId="{780E69C5-0C24-472D-9576-67B6854FF11D}" srcId="{9FA6E14D-98E1-4891-A016-D1BDC853591E}" destId="{3A3DB404-D4F6-4161-85FD-28BEEF8D69E0}" srcOrd="3" destOrd="0" parTransId="{FD8E7BAA-FCD6-41BC-8416-6A6A9F2646C4}" sibTransId="{7EABE943-C7EA-481E-BED2-5BB3C36CC1C3}"/>
    <dgm:cxn modelId="{9DCF3DE0-F035-4D01-A948-AE49956344B8}" type="presOf" srcId="{735A7AEF-1EB6-4E5C-B02B-D04003F45C88}" destId="{172DCD29-2F3D-4D11-99EA-B006C767B35E}" srcOrd="0" destOrd="0" presId="urn:microsoft.com/office/officeart/2005/8/layout/vList2#6"/>
    <dgm:cxn modelId="{B5212AF6-B53A-464D-B330-60BFDBFE73BA}" srcId="{9FA6E14D-98E1-4891-A016-D1BDC853591E}" destId="{735A7AEF-1EB6-4E5C-B02B-D04003F45C88}" srcOrd="2" destOrd="0" parTransId="{75E100F9-5145-4E58-A6F2-D80336EAC160}" sibTransId="{7E3CFE45-A795-42D7-9BF3-4A0CFFF362E0}"/>
    <dgm:cxn modelId="{2E50C5F8-FCF1-4649-A275-9A5930C8DF67}" type="presParOf" srcId="{F732D8C0-F435-47D4-B1E5-89342FC5FC83}" destId="{BCEA374A-DC4A-490B-8FC3-DADC6E817FEF}" srcOrd="0" destOrd="0" presId="urn:microsoft.com/office/officeart/2005/8/layout/vList2#6"/>
    <dgm:cxn modelId="{A7F9D0F3-FF72-4C12-A539-CB205BC68649}" type="presParOf" srcId="{F732D8C0-F435-47D4-B1E5-89342FC5FC83}" destId="{1237C223-5C83-460F-892D-8793D06F4B54}" srcOrd="1" destOrd="0" presId="urn:microsoft.com/office/officeart/2005/8/layout/vList2#6"/>
    <dgm:cxn modelId="{BD825F54-DE82-46D2-8A55-0F2D638B33F6}" type="presParOf" srcId="{F732D8C0-F435-47D4-B1E5-89342FC5FC83}" destId="{8515681E-A2EF-41DC-B638-86E291ED36E4}" srcOrd="2" destOrd="0" presId="urn:microsoft.com/office/officeart/2005/8/layout/vList2#6"/>
    <dgm:cxn modelId="{8175FDDD-AFB8-4D7F-AE2F-F575BE35342C}" type="presParOf" srcId="{F732D8C0-F435-47D4-B1E5-89342FC5FC83}" destId="{0AAFEA33-9276-46BF-9142-E1446764A807}" srcOrd="3" destOrd="0" presId="urn:microsoft.com/office/officeart/2005/8/layout/vList2#6"/>
    <dgm:cxn modelId="{CE496114-D7B0-4DA3-AE1F-A38D957FBB33}" type="presParOf" srcId="{F732D8C0-F435-47D4-B1E5-89342FC5FC83}" destId="{172DCD29-2F3D-4D11-99EA-B006C767B35E}" srcOrd="4" destOrd="0" presId="urn:microsoft.com/office/officeart/2005/8/layout/vList2#6"/>
    <dgm:cxn modelId="{18686576-CA1F-42E4-9899-27409B87A43C}" type="presParOf" srcId="{F732D8C0-F435-47D4-B1E5-89342FC5FC83}" destId="{97676CFF-4C88-4EFA-8E6F-85C0015F49DA}" srcOrd="5" destOrd="0" presId="urn:microsoft.com/office/officeart/2005/8/layout/vList2#6"/>
    <dgm:cxn modelId="{055D65C4-3F80-411D-8E10-58E33CD183B2}" type="presParOf" srcId="{F732D8C0-F435-47D4-B1E5-89342FC5FC83}" destId="{EF72304E-96D4-47BE-8049-2D8385A3C5AC}" srcOrd="6" destOrd="0" presId="urn:microsoft.com/office/officeart/2005/8/layout/vList2#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5E876D8-EAFE-4298-B67F-6779C662C704}" type="doc">
      <dgm:prSet loTypeId="urn:microsoft.com/office/officeart/2005/8/layout/vList2#7" loCatId="list" qsTypeId="urn:microsoft.com/office/officeart/2005/8/quickstyle/simple1#1" qsCatId="simple" csTypeId="urn:microsoft.com/office/officeart/2005/8/colors/accent1_2#9" csCatId="accent1" phldr="1"/>
      <dgm:spPr/>
      <dgm:t>
        <a:bodyPr/>
        <a:lstStyle/>
        <a:p>
          <a:endParaRPr lang="en-IN"/>
        </a:p>
      </dgm:t>
    </dgm:pt>
    <dgm:pt modelId="{E9EDE1AD-0F10-4241-9568-E72B69B8A284}">
      <dgm:prSet phldr="0" custT="0"/>
      <dgm:spPr/>
      <dgm:t>
        <a:bodyPr vert="horz" wrap="square"/>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rtl="0">
            <a:lnSpc>
              <a:spcPct val="100000"/>
            </a:lnSpc>
            <a:spcBef>
              <a:spcPct val="0"/>
            </a:spcBef>
            <a:spcAft>
              <a:spcPct val="35000"/>
            </a:spcAft>
          </a:pPr>
          <a:r>
            <a:rPr lang="en-US" altLang="en-IN" b="1" dirty="0">
              <a:solidFill>
                <a:schemeClr val="tx1"/>
              </a:solidFill>
            </a:rPr>
            <a:t>Artificial intelligence wouldn't need any sleep and have unemotional considerations of problems</a:t>
          </a:r>
        </a:p>
      </dgm:t>
    </dgm:pt>
    <dgm:pt modelId="{C218E2C2-891A-4104-A682-E53C9AE315D7}" type="parTrans" cxnId="{6F50615D-D4F7-45FE-B402-2D5660B00CFC}">
      <dgm:prSet/>
      <dgm:spPr/>
      <dgm:t>
        <a:bodyPr/>
        <a:lstStyle/>
        <a:p>
          <a:endParaRPr lang="en-IN" b="1">
            <a:solidFill>
              <a:schemeClr val="tx1"/>
            </a:solidFill>
          </a:endParaRPr>
        </a:p>
      </dgm:t>
    </dgm:pt>
    <dgm:pt modelId="{B453F8FA-C974-4AAF-9730-F10333E8D099}" type="sibTrans" cxnId="{6F50615D-D4F7-45FE-B402-2D5660B00CFC}">
      <dgm:prSet/>
      <dgm:spPr/>
      <dgm:t>
        <a:bodyPr/>
        <a:lstStyle/>
        <a:p>
          <a:endParaRPr lang="en-IN" b="1">
            <a:solidFill>
              <a:schemeClr val="tx1"/>
            </a:solidFill>
          </a:endParaRPr>
        </a:p>
      </dgm:t>
    </dgm:pt>
    <dgm:pt modelId="{72EE391B-0F61-4981-9253-C3D1AA2FA4DF}">
      <dgm:prSet phldr="0" custT="0"/>
      <dgm:spPr/>
      <dgm:t>
        <a:bodyPr vert="horz" wrap="square"/>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rtl="0">
            <a:lnSpc>
              <a:spcPct val="100000"/>
            </a:lnSpc>
            <a:spcBef>
              <a:spcPct val="0"/>
            </a:spcBef>
            <a:spcAft>
              <a:spcPct val="35000"/>
            </a:spcAft>
          </a:pPr>
          <a:r>
            <a:rPr lang="en-US" altLang="en-IN" b="1" dirty="0">
              <a:solidFill>
                <a:schemeClr val="tx1"/>
              </a:solidFill>
            </a:rPr>
            <a:t>The Process of Automation of task is easily Posibble. Based on user’s past search, Google and Facebook are using machine learning to present relevant advertisements</a:t>
          </a:r>
        </a:p>
      </dgm:t>
    </dgm:pt>
    <dgm:pt modelId="{F8317ECA-9E16-478E-95B7-C123E359EBB4}" type="parTrans" cxnId="{C4AE816C-C76B-4972-8C61-BE46A2DA2E62}">
      <dgm:prSet/>
      <dgm:spPr/>
      <dgm:t>
        <a:bodyPr/>
        <a:lstStyle/>
        <a:p>
          <a:endParaRPr lang="en-IN" b="1">
            <a:solidFill>
              <a:schemeClr val="tx1"/>
            </a:solidFill>
          </a:endParaRPr>
        </a:p>
      </dgm:t>
    </dgm:pt>
    <dgm:pt modelId="{5A791EC3-2495-4DB3-B249-4C68A4296858}" type="sibTrans" cxnId="{C4AE816C-C76B-4972-8C61-BE46A2DA2E62}">
      <dgm:prSet/>
      <dgm:spPr/>
      <dgm:t>
        <a:bodyPr/>
        <a:lstStyle/>
        <a:p>
          <a:endParaRPr lang="en-IN" b="1">
            <a:solidFill>
              <a:schemeClr val="tx1"/>
            </a:solidFill>
          </a:endParaRPr>
        </a:p>
      </dgm:t>
    </dgm:pt>
    <dgm:pt modelId="{4F8F2E63-F51A-47AC-B2E3-F93ED0E8F40E}">
      <dgm:prSet phldr="0" custT="0"/>
      <dgm:spPr/>
      <dgm:t>
        <a:bodyPr vert="horz" wrap="square"/>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rtl="0">
            <a:lnSpc>
              <a:spcPct val="100000"/>
            </a:lnSpc>
            <a:spcBef>
              <a:spcPct val="0"/>
            </a:spcBef>
            <a:spcAft>
              <a:spcPct val="35000"/>
            </a:spcAft>
          </a:pPr>
          <a:r>
            <a:rPr lang="en-IN" b="1" dirty="0">
              <a:solidFill>
                <a:schemeClr val="tx1"/>
              </a:solidFill>
            </a:rPr>
            <a:t>Due to machine learning there are tools available to provide continuous quality improvement in large and complex process environments</a:t>
          </a:r>
        </a:p>
      </dgm:t>
    </dgm:pt>
    <dgm:pt modelId="{108EBC78-335F-4768-BA8E-9C72A0526F4E}" type="parTrans" cxnId="{66FF14BA-D653-4917-807A-A7CDE5665F31}">
      <dgm:prSet/>
      <dgm:spPr/>
      <dgm:t>
        <a:bodyPr/>
        <a:lstStyle/>
        <a:p>
          <a:endParaRPr lang="en-IN" b="1">
            <a:solidFill>
              <a:schemeClr val="tx1"/>
            </a:solidFill>
          </a:endParaRPr>
        </a:p>
      </dgm:t>
    </dgm:pt>
    <dgm:pt modelId="{9A6A56C7-EEEC-456B-A3A3-CD1715A6CC8D}" type="sibTrans" cxnId="{66FF14BA-D653-4917-807A-A7CDE5665F31}">
      <dgm:prSet/>
      <dgm:spPr/>
      <dgm:t>
        <a:bodyPr/>
        <a:lstStyle/>
        <a:p>
          <a:endParaRPr lang="en-IN" b="1">
            <a:solidFill>
              <a:schemeClr val="tx1"/>
            </a:solidFill>
          </a:endParaRPr>
        </a:p>
      </dgm:t>
    </dgm:pt>
    <dgm:pt modelId="{4452F004-010C-4634-B964-24A11F0E4A54}">
      <dgm:prSet phldr="0" custT="0"/>
      <dgm:spPr/>
      <dgm:t>
        <a:bodyPr vert="horz" wrap="square"/>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rtl="0">
            <a:lnSpc>
              <a:spcPct val="100000"/>
            </a:lnSpc>
            <a:spcBef>
              <a:spcPct val="0"/>
            </a:spcBef>
            <a:spcAft>
              <a:spcPct val="35000"/>
            </a:spcAft>
          </a:pPr>
          <a:r>
            <a:rPr lang="en-IN" b="1" dirty="0">
              <a:solidFill>
                <a:schemeClr val="tx1"/>
              </a:solidFill>
            </a:rPr>
            <a:t>Machine learning is used to handle multi-dimensional and multi-variety data in dynamic environments</a:t>
          </a:r>
        </a:p>
      </dgm:t>
    </dgm:pt>
    <dgm:pt modelId="{BD6E29EC-364B-4087-9EF1-2BC499DD9F72}" type="parTrans" cxnId="{583E2D75-D10E-4F94-B330-3BAADF812994}">
      <dgm:prSet/>
      <dgm:spPr/>
      <dgm:t>
        <a:bodyPr/>
        <a:lstStyle/>
        <a:p>
          <a:endParaRPr lang="en-IN" b="1">
            <a:solidFill>
              <a:schemeClr val="tx1"/>
            </a:solidFill>
          </a:endParaRPr>
        </a:p>
      </dgm:t>
    </dgm:pt>
    <dgm:pt modelId="{262EDCFE-5365-4486-A17B-B4314EA53853}" type="sibTrans" cxnId="{583E2D75-D10E-4F94-B330-3BAADF812994}">
      <dgm:prSet/>
      <dgm:spPr/>
      <dgm:t>
        <a:bodyPr/>
        <a:lstStyle/>
        <a:p>
          <a:endParaRPr lang="en-IN" b="1">
            <a:solidFill>
              <a:schemeClr val="tx1"/>
            </a:solidFill>
          </a:endParaRPr>
        </a:p>
      </dgm:t>
    </dgm:pt>
    <dgm:pt modelId="{2147FE2F-ABF1-44D2-8B3D-5F548842C360}" type="pres">
      <dgm:prSet presAssocID="{85E876D8-EAFE-4298-B67F-6779C662C704}" presName="linear" presStyleCnt="0">
        <dgm:presLayoutVars>
          <dgm:animLvl val="lvl"/>
          <dgm:resizeHandles val="exact"/>
        </dgm:presLayoutVars>
      </dgm:prSet>
      <dgm:spPr/>
    </dgm:pt>
    <dgm:pt modelId="{53D91756-6D19-429F-A868-414D92719513}" type="pres">
      <dgm:prSet presAssocID="{E9EDE1AD-0F10-4241-9568-E72B69B8A284}" presName="parentText" presStyleLbl="node1" presStyleIdx="0" presStyleCnt="4">
        <dgm:presLayoutVars>
          <dgm:chMax val="0"/>
          <dgm:bulletEnabled val="1"/>
        </dgm:presLayoutVars>
      </dgm:prSet>
      <dgm:spPr/>
    </dgm:pt>
    <dgm:pt modelId="{A8279ABE-C2C8-422F-A0CF-FA218412FDF3}" type="pres">
      <dgm:prSet presAssocID="{B453F8FA-C974-4AAF-9730-F10333E8D099}" presName="spacer" presStyleCnt="0"/>
      <dgm:spPr/>
    </dgm:pt>
    <dgm:pt modelId="{8CB75F8E-CB4A-4049-A188-7424B8E2327B}" type="pres">
      <dgm:prSet presAssocID="{72EE391B-0F61-4981-9253-C3D1AA2FA4DF}" presName="parentText" presStyleLbl="node1" presStyleIdx="1" presStyleCnt="4">
        <dgm:presLayoutVars>
          <dgm:chMax val="0"/>
          <dgm:bulletEnabled val="1"/>
        </dgm:presLayoutVars>
      </dgm:prSet>
      <dgm:spPr/>
    </dgm:pt>
    <dgm:pt modelId="{41AC4ECE-3585-4CB3-9BDA-356D16578B58}" type="pres">
      <dgm:prSet presAssocID="{5A791EC3-2495-4DB3-B249-4C68A4296858}" presName="spacer" presStyleCnt="0"/>
      <dgm:spPr/>
    </dgm:pt>
    <dgm:pt modelId="{AAD703D7-A6B3-4001-AC72-B07ABFF5146F}" type="pres">
      <dgm:prSet presAssocID="{4F8F2E63-F51A-47AC-B2E3-F93ED0E8F40E}" presName="parentText" presStyleLbl="node1" presStyleIdx="2" presStyleCnt="4">
        <dgm:presLayoutVars>
          <dgm:chMax val="0"/>
          <dgm:bulletEnabled val="1"/>
        </dgm:presLayoutVars>
      </dgm:prSet>
      <dgm:spPr/>
    </dgm:pt>
    <dgm:pt modelId="{0399DC53-4E9F-43E5-84A6-E28BF5543797}" type="pres">
      <dgm:prSet presAssocID="{9A6A56C7-EEEC-456B-A3A3-CD1715A6CC8D}" presName="spacer" presStyleCnt="0"/>
      <dgm:spPr/>
    </dgm:pt>
    <dgm:pt modelId="{A30E718A-F174-4C85-8FBA-6AD56E587923}" type="pres">
      <dgm:prSet presAssocID="{4452F004-010C-4634-B964-24A11F0E4A54}" presName="parentText" presStyleLbl="node1" presStyleIdx="3" presStyleCnt="4">
        <dgm:presLayoutVars>
          <dgm:chMax val="0"/>
          <dgm:bulletEnabled val="1"/>
        </dgm:presLayoutVars>
      </dgm:prSet>
      <dgm:spPr/>
    </dgm:pt>
  </dgm:ptLst>
  <dgm:cxnLst>
    <dgm:cxn modelId="{06EC3731-4C86-4BAE-B1C6-FFFD057E805C}" type="presOf" srcId="{4F8F2E63-F51A-47AC-B2E3-F93ED0E8F40E}" destId="{AAD703D7-A6B3-4001-AC72-B07ABFF5146F}" srcOrd="0" destOrd="0" presId="urn:microsoft.com/office/officeart/2005/8/layout/vList2#7"/>
    <dgm:cxn modelId="{6F50615D-D4F7-45FE-B402-2D5660B00CFC}" srcId="{85E876D8-EAFE-4298-B67F-6779C662C704}" destId="{E9EDE1AD-0F10-4241-9568-E72B69B8A284}" srcOrd="0" destOrd="0" parTransId="{C218E2C2-891A-4104-A682-E53C9AE315D7}" sibTransId="{B453F8FA-C974-4AAF-9730-F10333E8D099}"/>
    <dgm:cxn modelId="{5129736C-3900-4DFB-B5C6-91F6C51458DF}" type="presOf" srcId="{E9EDE1AD-0F10-4241-9568-E72B69B8A284}" destId="{53D91756-6D19-429F-A868-414D92719513}" srcOrd="0" destOrd="0" presId="urn:microsoft.com/office/officeart/2005/8/layout/vList2#7"/>
    <dgm:cxn modelId="{C4AE816C-C76B-4972-8C61-BE46A2DA2E62}" srcId="{85E876D8-EAFE-4298-B67F-6779C662C704}" destId="{72EE391B-0F61-4981-9253-C3D1AA2FA4DF}" srcOrd="1" destOrd="0" parTransId="{F8317ECA-9E16-478E-95B7-C123E359EBB4}" sibTransId="{5A791EC3-2495-4DB3-B249-4C68A4296858}"/>
    <dgm:cxn modelId="{583E2D75-D10E-4F94-B330-3BAADF812994}" srcId="{85E876D8-EAFE-4298-B67F-6779C662C704}" destId="{4452F004-010C-4634-B964-24A11F0E4A54}" srcOrd="3" destOrd="0" parTransId="{BD6E29EC-364B-4087-9EF1-2BC499DD9F72}" sibTransId="{262EDCFE-5365-4486-A17B-B4314EA53853}"/>
    <dgm:cxn modelId="{7E195585-8BA7-4938-8E09-9FF4FB199B80}" type="presOf" srcId="{4452F004-010C-4634-B964-24A11F0E4A54}" destId="{A30E718A-F174-4C85-8FBA-6AD56E587923}" srcOrd="0" destOrd="0" presId="urn:microsoft.com/office/officeart/2005/8/layout/vList2#7"/>
    <dgm:cxn modelId="{E6AEA69E-7B44-444C-AA59-ACF758CA6D6B}" type="presOf" srcId="{72EE391B-0F61-4981-9253-C3D1AA2FA4DF}" destId="{8CB75F8E-CB4A-4049-A188-7424B8E2327B}" srcOrd="0" destOrd="0" presId="urn:microsoft.com/office/officeart/2005/8/layout/vList2#7"/>
    <dgm:cxn modelId="{81485DA6-7918-4502-B8AF-5C252C4D1FE3}" type="presOf" srcId="{85E876D8-EAFE-4298-B67F-6779C662C704}" destId="{2147FE2F-ABF1-44D2-8B3D-5F548842C360}" srcOrd="0" destOrd="0" presId="urn:microsoft.com/office/officeart/2005/8/layout/vList2#7"/>
    <dgm:cxn modelId="{66FF14BA-D653-4917-807A-A7CDE5665F31}" srcId="{85E876D8-EAFE-4298-B67F-6779C662C704}" destId="{4F8F2E63-F51A-47AC-B2E3-F93ED0E8F40E}" srcOrd="2" destOrd="0" parTransId="{108EBC78-335F-4768-BA8E-9C72A0526F4E}" sibTransId="{9A6A56C7-EEEC-456B-A3A3-CD1715A6CC8D}"/>
    <dgm:cxn modelId="{706DB34A-6E27-4BBD-ACF5-D94B4BA6CFEE}" type="presParOf" srcId="{2147FE2F-ABF1-44D2-8B3D-5F548842C360}" destId="{53D91756-6D19-429F-A868-414D92719513}" srcOrd="0" destOrd="0" presId="urn:microsoft.com/office/officeart/2005/8/layout/vList2#7"/>
    <dgm:cxn modelId="{D41D6C44-34F2-4C4F-995A-40F69810ABAE}" type="presParOf" srcId="{2147FE2F-ABF1-44D2-8B3D-5F548842C360}" destId="{A8279ABE-C2C8-422F-A0CF-FA218412FDF3}" srcOrd="1" destOrd="0" presId="urn:microsoft.com/office/officeart/2005/8/layout/vList2#7"/>
    <dgm:cxn modelId="{57E7046B-2BA7-4786-8E10-B750E5088DBC}" type="presParOf" srcId="{2147FE2F-ABF1-44D2-8B3D-5F548842C360}" destId="{8CB75F8E-CB4A-4049-A188-7424B8E2327B}" srcOrd="2" destOrd="0" presId="urn:microsoft.com/office/officeart/2005/8/layout/vList2#7"/>
    <dgm:cxn modelId="{A53B8703-0209-4870-871A-D710851A3937}" type="presParOf" srcId="{2147FE2F-ABF1-44D2-8B3D-5F548842C360}" destId="{41AC4ECE-3585-4CB3-9BDA-356D16578B58}" srcOrd="3" destOrd="0" presId="urn:microsoft.com/office/officeart/2005/8/layout/vList2#7"/>
    <dgm:cxn modelId="{81CAFB97-8C7E-4E0B-9368-5FB03F8029BF}" type="presParOf" srcId="{2147FE2F-ABF1-44D2-8B3D-5F548842C360}" destId="{AAD703D7-A6B3-4001-AC72-B07ABFF5146F}" srcOrd="4" destOrd="0" presId="urn:microsoft.com/office/officeart/2005/8/layout/vList2#7"/>
    <dgm:cxn modelId="{9D1B48EC-D8CC-4DB0-91B1-17C0F6C380B8}" type="presParOf" srcId="{2147FE2F-ABF1-44D2-8B3D-5F548842C360}" destId="{0399DC53-4E9F-43E5-84A6-E28BF5543797}" srcOrd="5" destOrd="0" presId="urn:microsoft.com/office/officeart/2005/8/layout/vList2#7"/>
    <dgm:cxn modelId="{671392B7-17FD-4848-97B8-E8093D7F6174}" type="presParOf" srcId="{2147FE2F-ABF1-44D2-8B3D-5F548842C360}" destId="{A30E718A-F174-4C85-8FBA-6AD56E587923}" srcOrd="6" destOrd="0" presId="urn:microsoft.com/office/officeart/2005/8/layout/vList2#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3C4B6-9376-47F5-BFA9-1C3E56C6C8B1}">
      <dsp:nvSpPr>
        <dsp:cNvPr id="0" name=""/>
        <dsp:cNvSpPr/>
      </dsp:nvSpPr>
      <dsp:spPr>
        <a:xfrm>
          <a:off x="5415001" y="0"/>
          <a:ext cx="6091876" cy="3888432"/>
        </a:xfrm>
        <a:prstGeom prst="roundRect">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44780" tIns="72390" rIns="144780" bIns="72390" numCol="1" spcCol="1270" anchor="ctr" anchorCtr="0">
          <a:noAutofit/>
        </a:bodyPr>
        <a:lstStyle/>
        <a:p>
          <a:pPr marL="0" lvl="0" indent="0" algn="ctr" defTabSz="1689100" rtl="0">
            <a:lnSpc>
              <a:spcPct val="90000"/>
            </a:lnSpc>
            <a:spcBef>
              <a:spcPct val="0"/>
            </a:spcBef>
            <a:spcAft>
              <a:spcPct val="35000"/>
            </a:spcAft>
            <a:buNone/>
          </a:pPr>
          <a:r>
            <a:rPr lang="en-IN" sz="3800" b="1" kern="1200" dirty="0"/>
            <a:t>The ability of computer software and hardware to do those things that we, as humans, recognize as intelligent behaviour.</a:t>
          </a:r>
          <a:endParaRPr lang="en-IN" sz="3800" kern="1200" dirty="0"/>
        </a:p>
      </dsp:txBody>
      <dsp:txXfrm>
        <a:off x="5415001" y="0"/>
        <a:ext cx="6091876" cy="388843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91756-6D19-429F-A868-414D92719513}">
      <dsp:nvSpPr>
        <dsp:cNvPr id="0" name=""/>
        <dsp:cNvSpPr/>
      </dsp:nvSpPr>
      <dsp:spPr>
        <a:xfrm>
          <a:off x="0" y="16507"/>
          <a:ext cx="8229600" cy="13689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IN" sz="2600" b="1" kern="1200" dirty="0">
              <a:solidFill>
                <a:schemeClr val="tx1"/>
              </a:solidFill>
            </a:rPr>
            <a:t>If robots start replacing human resources in every field, we will have to deal with serious issues like unemployment</a:t>
          </a:r>
        </a:p>
      </dsp:txBody>
      <dsp:txXfrm>
        <a:off x="66824" y="83331"/>
        <a:ext cx="8095952" cy="1235252"/>
      </dsp:txXfrm>
    </dsp:sp>
    <dsp:sp modelId="{8CB75F8E-CB4A-4049-A188-7424B8E2327B}">
      <dsp:nvSpPr>
        <dsp:cNvPr id="0" name=""/>
        <dsp:cNvSpPr/>
      </dsp:nvSpPr>
      <dsp:spPr>
        <a:xfrm>
          <a:off x="0" y="1460287"/>
          <a:ext cx="8229600" cy="13689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IN" sz="2600" b="1" kern="1200" dirty="0">
              <a:solidFill>
                <a:schemeClr val="tx1"/>
              </a:solidFill>
            </a:rPr>
            <a:t>Intelligent machines may not be the right choice for customer service.</a:t>
          </a:r>
        </a:p>
      </dsp:txBody>
      <dsp:txXfrm>
        <a:off x="66824" y="1527111"/>
        <a:ext cx="8095952" cy="1235252"/>
      </dsp:txXfrm>
    </dsp:sp>
    <dsp:sp modelId="{AAD703D7-A6B3-4001-AC72-B07ABFF5146F}">
      <dsp:nvSpPr>
        <dsp:cNvPr id="0" name=""/>
        <dsp:cNvSpPr/>
      </dsp:nvSpPr>
      <dsp:spPr>
        <a:xfrm>
          <a:off x="0" y="2904067"/>
          <a:ext cx="8229600" cy="13689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IN" sz="2600" b="1" kern="1200" dirty="0">
              <a:solidFill>
                <a:schemeClr val="tx1"/>
              </a:solidFill>
            </a:rPr>
            <a:t>Intelligent machines overpower human beings</a:t>
          </a:r>
        </a:p>
      </dsp:txBody>
      <dsp:txXfrm>
        <a:off x="66824" y="2970891"/>
        <a:ext cx="8095952" cy="1235252"/>
      </dsp:txXfrm>
    </dsp:sp>
    <dsp:sp modelId="{A30E718A-F174-4C85-8FBA-6AD56E587923}">
      <dsp:nvSpPr>
        <dsp:cNvPr id="0" name=""/>
        <dsp:cNvSpPr/>
      </dsp:nvSpPr>
      <dsp:spPr>
        <a:xfrm>
          <a:off x="0" y="4347848"/>
          <a:ext cx="8229600" cy="13689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IN" sz="2600" b="1" kern="1200" dirty="0">
              <a:solidFill>
                <a:schemeClr val="tx1"/>
              </a:solidFill>
            </a:rPr>
            <a:t>Limited sensory input, an artificial mind is only capable of taking in a small amount of information</a:t>
          </a:r>
        </a:p>
      </dsp:txBody>
      <dsp:txXfrm>
        <a:off x="66824" y="4414672"/>
        <a:ext cx="8095952" cy="123525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91756-6D19-429F-A868-414D92719513}">
      <dsp:nvSpPr>
        <dsp:cNvPr id="0" name=""/>
        <dsp:cNvSpPr/>
      </dsp:nvSpPr>
      <dsp:spPr>
        <a:xfrm>
          <a:off x="0" y="135308"/>
          <a:ext cx="8229600" cy="13267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100000"/>
            </a:lnSpc>
            <a:spcBef>
              <a:spcPct val="0"/>
            </a:spcBef>
            <a:spcAft>
              <a:spcPct val="35000"/>
            </a:spcAft>
            <a:buNone/>
          </a:pPr>
          <a:r>
            <a:rPr lang="en-IN" sz="1800" b="1" kern="1200" dirty="0">
              <a:solidFill>
                <a:schemeClr val="tx1"/>
              </a:solidFill>
            </a:rPr>
            <a:t>Acquisition of relevant data is the major challenge. Based on different algorithms data need to be processed before providing as input to respective algorithms. This has significant impact on results to be achieved or obtained</a:t>
          </a:r>
        </a:p>
      </dsp:txBody>
      <dsp:txXfrm>
        <a:off x="64768" y="200076"/>
        <a:ext cx="8100064" cy="1197243"/>
      </dsp:txXfrm>
    </dsp:sp>
    <dsp:sp modelId="{8CB75F8E-CB4A-4049-A188-7424B8E2327B}">
      <dsp:nvSpPr>
        <dsp:cNvPr id="0" name=""/>
        <dsp:cNvSpPr/>
      </dsp:nvSpPr>
      <dsp:spPr>
        <a:xfrm>
          <a:off x="0" y="1513928"/>
          <a:ext cx="8229600" cy="13267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100000"/>
            </a:lnSpc>
            <a:spcBef>
              <a:spcPct val="0"/>
            </a:spcBef>
            <a:spcAft>
              <a:spcPct val="35000"/>
            </a:spcAft>
            <a:buNone/>
          </a:pPr>
          <a:r>
            <a:rPr lang="en-US" altLang="en-IN" sz="1800" b="1" kern="1200" dirty="0">
              <a:solidFill>
                <a:schemeClr val="tx1"/>
              </a:solidFill>
            </a:rPr>
            <a:t>I</a:t>
          </a:r>
          <a:r>
            <a:rPr lang="en-IN" sz="1800" b="1" kern="1200" dirty="0">
              <a:solidFill>
                <a:schemeClr val="tx1"/>
              </a:solidFill>
            </a:rPr>
            <a:t>nterpretation of results is also a major challenge to determine effectiveness of machine learning algorithms</a:t>
          </a:r>
        </a:p>
      </dsp:txBody>
      <dsp:txXfrm>
        <a:off x="64768" y="1578696"/>
        <a:ext cx="8100064" cy="1197243"/>
      </dsp:txXfrm>
    </dsp:sp>
    <dsp:sp modelId="{AAD703D7-A6B3-4001-AC72-B07ABFF5146F}">
      <dsp:nvSpPr>
        <dsp:cNvPr id="0" name=""/>
        <dsp:cNvSpPr/>
      </dsp:nvSpPr>
      <dsp:spPr>
        <a:xfrm>
          <a:off x="0" y="2892547"/>
          <a:ext cx="8229600" cy="13267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100000"/>
            </a:lnSpc>
            <a:spcBef>
              <a:spcPct val="0"/>
            </a:spcBef>
            <a:spcAft>
              <a:spcPct val="35000"/>
            </a:spcAft>
            <a:buNone/>
          </a:pPr>
          <a:r>
            <a:rPr lang="en-IN" sz="1800" b="1" kern="1200" dirty="0">
              <a:solidFill>
                <a:schemeClr val="tx1"/>
              </a:solidFill>
            </a:rPr>
            <a:t>Based on which action to be taken and when to be taken, various machine learning techniques are need to be tried</a:t>
          </a:r>
        </a:p>
      </dsp:txBody>
      <dsp:txXfrm>
        <a:off x="64768" y="2957315"/>
        <a:ext cx="8100064" cy="1197243"/>
      </dsp:txXfrm>
    </dsp:sp>
    <dsp:sp modelId="{A30E718A-F174-4C85-8FBA-6AD56E587923}">
      <dsp:nvSpPr>
        <dsp:cNvPr id="0" name=""/>
        <dsp:cNvSpPr/>
      </dsp:nvSpPr>
      <dsp:spPr>
        <a:xfrm>
          <a:off x="0" y="4271168"/>
          <a:ext cx="8229600" cy="13267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100000"/>
            </a:lnSpc>
            <a:spcBef>
              <a:spcPct val="0"/>
            </a:spcBef>
            <a:spcAft>
              <a:spcPct val="35000"/>
            </a:spcAft>
            <a:buNone/>
          </a:pPr>
          <a:r>
            <a:rPr lang="en-IN" sz="1800" b="1" kern="1200" dirty="0">
              <a:solidFill>
                <a:schemeClr val="tx1"/>
              </a:solidFill>
            </a:rPr>
            <a:t>Who’s to blame when a software or hardware malfunctions? Before AI, it was relatively easy to determine whether an incident was the result of the actions of a user, developer or manufacturer</a:t>
          </a:r>
        </a:p>
      </dsp:txBody>
      <dsp:txXfrm>
        <a:off x="64768" y="4335936"/>
        <a:ext cx="8100064" cy="119724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3F70BF-3201-47F2-96B4-5E5A5E0671E3}">
      <dsp:nvSpPr>
        <dsp:cNvPr id="0" name=""/>
        <dsp:cNvSpPr/>
      </dsp:nvSpPr>
      <dsp:spPr>
        <a:xfrm>
          <a:off x="0" y="2548"/>
          <a:ext cx="9130665" cy="5809598"/>
        </a:xfrm>
        <a:prstGeom prst="roundRect">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a:sp3d extrusionH="152250"/>
      </dsp:spPr>
      <dsp:style>
        <a:lnRef idx="3">
          <a:schemeClr val="lt1"/>
        </a:lnRef>
        <a:fillRef idx="1">
          <a:schemeClr val="accent4"/>
        </a:fillRef>
        <a:effectRef idx="1">
          <a:schemeClr val="accent4"/>
        </a:effectRef>
        <a:fontRef idx="minor">
          <a:schemeClr val="lt1"/>
        </a:fontRef>
      </dsp:style>
      <dsp:txBody>
        <a:bodyPr spcFirstLastPara="0" vert="horz" wrap="square" lIns="274320" tIns="274320" rIns="274320" bIns="274320" numCol="1" spcCol="1270" anchor="ctr" anchorCtr="0">
          <a:noAutofit/>
          <a:sp3d extrusionH="28000" prstMaterial="matte"/>
        </a:bodyPr>
        <a:lstStyle/>
        <a:p>
          <a:pPr marL="0" lvl="0" indent="0" algn="l" defTabSz="3200400" rtl="0">
            <a:lnSpc>
              <a:spcPct val="100000"/>
            </a:lnSpc>
            <a:spcBef>
              <a:spcPct val="0"/>
            </a:spcBef>
            <a:spcAft>
              <a:spcPct val="35000"/>
            </a:spcAft>
            <a:buNone/>
          </a:pPr>
          <a:r>
            <a:rPr lang="en-US" sz="7200" b="1" kern="1200" dirty="0"/>
            <a:t>CONCLUSION</a:t>
          </a:r>
          <a:endParaRPr lang="en-US" sz="8800" b="1" kern="1200" dirty="0"/>
        </a:p>
        <a:p>
          <a:pPr marL="0" lvl="0" indent="0" algn="l" defTabSz="3200400" rtl="0">
            <a:lnSpc>
              <a:spcPct val="100000"/>
            </a:lnSpc>
            <a:spcBef>
              <a:spcPct val="0"/>
            </a:spcBef>
            <a:spcAft>
              <a:spcPct val="35000"/>
            </a:spcAft>
            <a:buNone/>
          </a:pPr>
          <a:r>
            <a:rPr lang="en-US" sz="6000" b="1" kern="1200" dirty="0"/>
            <a:t>“Don't be afraid of Technology” by Prof Kris Singh</a:t>
          </a:r>
          <a:endParaRPr lang="en-US" sz="8800" b="1" kern="1200" dirty="0"/>
        </a:p>
        <a:p>
          <a:pPr marL="0" lvl="0" indent="0" algn="l" defTabSz="3200400" rtl="0">
            <a:lnSpc>
              <a:spcPct val="100000"/>
            </a:lnSpc>
            <a:spcBef>
              <a:spcPct val="0"/>
            </a:spcBef>
            <a:spcAft>
              <a:spcPct val="35000"/>
            </a:spcAft>
            <a:buNone/>
          </a:pPr>
          <a:r>
            <a:rPr lang="en-US" sz="4000" b="1" kern="1200" dirty="0"/>
            <a:t>Please watch the video clip</a:t>
          </a:r>
        </a:p>
      </dsp:txBody>
      <dsp:txXfrm>
        <a:off x="283601" y="286149"/>
        <a:ext cx="8563463" cy="5242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3C4B6-9376-47F5-BFA9-1C3E56C6C8B1}">
      <dsp:nvSpPr>
        <dsp:cNvPr id="0" name=""/>
        <dsp:cNvSpPr/>
      </dsp:nvSpPr>
      <dsp:spPr>
        <a:xfrm>
          <a:off x="5415001" y="0"/>
          <a:ext cx="6091876" cy="3888432"/>
        </a:xfrm>
        <a:prstGeom prst="roundRect">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44780" tIns="72390" rIns="144780" bIns="72390" numCol="1" spcCol="1270" anchor="ctr" anchorCtr="0">
          <a:noAutofit/>
        </a:bodyPr>
        <a:lstStyle/>
        <a:p>
          <a:pPr marL="0" lvl="0" indent="0" algn="ctr" defTabSz="1689100" rtl="0">
            <a:lnSpc>
              <a:spcPct val="100000"/>
            </a:lnSpc>
            <a:spcBef>
              <a:spcPct val="0"/>
            </a:spcBef>
            <a:spcAft>
              <a:spcPct val="35000"/>
            </a:spcAft>
            <a:buNone/>
          </a:pPr>
          <a:r>
            <a:rPr lang="en-IN" altLang="en-IN" sz="3800" b="1" kern="1200" dirty="0"/>
            <a:t>A machine is trained by algorithms enabling it to learn how to perform a  task on the basis of      large amount of data</a:t>
          </a:r>
          <a:endParaRPr lang="en-IN" altLang="en-IN" sz="3800" kern="1200" dirty="0"/>
        </a:p>
      </dsp:txBody>
      <dsp:txXfrm>
        <a:off x="5415001" y="0"/>
        <a:ext cx="6091876" cy="38884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E05776-FCDF-448E-B346-5E6E107DF156}">
      <dsp:nvSpPr>
        <dsp:cNvPr id="0" name=""/>
        <dsp:cNvSpPr/>
      </dsp:nvSpPr>
      <dsp:spPr>
        <a:xfrm>
          <a:off x="0" y="125768"/>
          <a:ext cx="10225136" cy="5293080"/>
        </a:xfrm>
        <a:prstGeom prst="roundRect">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just" defTabSz="1289050" rtl="0">
            <a:lnSpc>
              <a:spcPct val="100000"/>
            </a:lnSpc>
            <a:spcBef>
              <a:spcPct val="0"/>
            </a:spcBef>
            <a:spcAft>
              <a:spcPct val="35000"/>
            </a:spcAft>
            <a:buNone/>
          </a:pPr>
          <a:r>
            <a:rPr lang="en-IN" altLang="en-IN" sz="2900" b="1" kern="1200" dirty="0">
              <a:latin typeface="Georgia" pitchFamily="18" charset="0"/>
            </a:rPr>
            <a:t>General AI machines have remained in the movies and science fiction novels for good reason; we can’t pull it off, at least not yet</a:t>
          </a:r>
        </a:p>
        <a:p>
          <a:pPr marL="0" lvl="0" indent="0" algn="just" defTabSz="1289050" rtl="0">
            <a:lnSpc>
              <a:spcPct val="100000"/>
            </a:lnSpc>
            <a:spcBef>
              <a:spcPct val="0"/>
            </a:spcBef>
            <a:spcAft>
              <a:spcPct val="35000"/>
            </a:spcAft>
            <a:buNone/>
          </a:pPr>
          <a:r>
            <a:rPr lang="en-IN" altLang="en-IN" sz="2900" b="1" kern="1200" dirty="0">
              <a:latin typeface="Georgia" pitchFamily="18" charset="0"/>
            </a:rPr>
            <a:t>What we can do now falls into the category of “narrow AI”</a:t>
          </a:r>
        </a:p>
      </dsp:txBody>
      <dsp:txXfrm>
        <a:off x="0" y="125768"/>
        <a:ext cx="10225136" cy="52930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F286E-C8EE-4730-BBFF-B234AE103466}">
      <dsp:nvSpPr>
        <dsp:cNvPr id="0" name=""/>
        <dsp:cNvSpPr/>
      </dsp:nvSpPr>
      <dsp:spPr>
        <a:xfrm>
          <a:off x="0" y="90324"/>
          <a:ext cx="9865096" cy="5840639"/>
        </a:xfrm>
        <a:prstGeom prst="roundRect">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just" defTabSz="1422400" rtl="0">
            <a:lnSpc>
              <a:spcPct val="100000"/>
            </a:lnSpc>
            <a:spcBef>
              <a:spcPct val="0"/>
            </a:spcBef>
            <a:spcAft>
              <a:spcPct val="35000"/>
            </a:spcAft>
            <a:buNone/>
          </a:pPr>
          <a:r>
            <a:rPr lang="en-IN" altLang="en-IN" sz="3200" b="1" kern="1200" dirty="0">
              <a:latin typeface="Georgia" pitchFamily="18" charset="0"/>
            </a:rPr>
            <a:t>I</a:t>
          </a:r>
          <a:r>
            <a:rPr lang="en-IN" sz="3200" b="1" kern="1200" dirty="0">
              <a:latin typeface="Georgia" pitchFamily="18" charset="0"/>
            </a:rPr>
            <a:t>mage classification or </a:t>
          </a:r>
          <a:r>
            <a:rPr lang="en-IN" altLang="en-IN" sz="3200" b="1" kern="1200" dirty="0">
              <a:latin typeface="Georgia" pitchFamily="18" charset="0"/>
            </a:rPr>
            <a:t>F</a:t>
          </a:r>
          <a:r>
            <a:rPr lang="en-IN" sz="3200" b="1" kern="1200" dirty="0">
              <a:latin typeface="Georgia" pitchFamily="18" charset="0"/>
            </a:rPr>
            <a:t>ace </a:t>
          </a:r>
          <a:r>
            <a:rPr lang="en-IN" altLang="en-IN" sz="3200" b="1" kern="1200" dirty="0">
              <a:latin typeface="Georgia" pitchFamily="18" charset="0"/>
            </a:rPr>
            <a:t>R</a:t>
          </a:r>
          <a:r>
            <a:rPr lang="en-IN" sz="3200" b="1" kern="1200" dirty="0">
              <a:latin typeface="Georgia" pitchFamily="18" charset="0"/>
            </a:rPr>
            <a:t>ecognition are some good examples of “narrow AI”. </a:t>
          </a:r>
        </a:p>
        <a:p>
          <a:pPr marL="0" lvl="0" indent="0" algn="just" defTabSz="1422400" rtl="0">
            <a:lnSpc>
              <a:spcPct val="100000"/>
            </a:lnSpc>
            <a:spcBef>
              <a:spcPct val="0"/>
            </a:spcBef>
            <a:spcAft>
              <a:spcPct val="35000"/>
            </a:spcAft>
            <a:buNone/>
          </a:pPr>
          <a:r>
            <a:rPr lang="en-IN" sz="3200" b="1" kern="1200" dirty="0">
              <a:latin typeface="Georgia" pitchFamily="18" charset="0"/>
            </a:rPr>
            <a:t>In order to achieve such kind of intelligence, machine learning acts as an approach to achieve artificial intelligence</a:t>
          </a:r>
        </a:p>
      </dsp:txBody>
      <dsp:txXfrm>
        <a:off x="0" y="90324"/>
        <a:ext cx="9865096" cy="58406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EA374A-DC4A-490B-8FC3-DADC6E817FEF}">
      <dsp:nvSpPr>
        <dsp:cNvPr id="0" name=""/>
        <dsp:cNvSpPr/>
      </dsp:nvSpPr>
      <dsp:spPr>
        <a:xfrm>
          <a:off x="0" y="852007"/>
          <a:ext cx="8229600" cy="6318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100000"/>
            </a:lnSpc>
            <a:spcBef>
              <a:spcPct val="0"/>
            </a:spcBef>
            <a:spcAft>
              <a:spcPct val="35000"/>
            </a:spcAft>
            <a:buNone/>
          </a:pPr>
          <a:r>
            <a:rPr lang="en-IN" altLang="en-IN" sz="2700" kern="1200" dirty="0">
              <a:solidFill>
                <a:schemeClr val="tx1"/>
              </a:solidFill>
            </a:rPr>
            <a:t>Robotics</a:t>
          </a:r>
        </a:p>
      </dsp:txBody>
      <dsp:txXfrm>
        <a:off x="30842" y="882849"/>
        <a:ext cx="8167916" cy="570116"/>
      </dsp:txXfrm>
    </dsp:sp>
    <dsp:sp modelId="{8515681E-A2EF-41DC-B638-86E291ED36E4}">
      <dsp:nvSpPr>
        <dsp:cNvPr id="0" name=""/>
        <dsp:cNvSpPr/>
      </dsp:nvSpPr>
      <dsp:spPr>
        <a:xfrm>
          <a:off x="0" y="1561567"/>
          <a:ext cx="8229600" cy="6318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100000"/>
            </a:lnSpc>
            <a:spcBef>
              <a:spcPct val="0"/>
            </a:spcBef>
            <a:spcAft>
              <a:spcPct val="35000"/>
            </a:spcAft>
            <a:buNone/>
          </a:pPr>
          <a:r>
            <a:rPr lang="en-IN" altLang="en-IN" sz="2700" kern="1200">
              <a:solidFill>
                <a:schemeClr val="tx1"/>
              </a:solidFill>
            </a:rPr>
            <a:t>Visions System</a:t>
          </a:r>
        </a:p>
      </dsp:txBody>
      <dsp:txXfrm>
        <a:off x="30842" y="1592409"/>
        <a:ext cx="8167916" cy="570116"/>
      </dsp:txXfrm>
    </dsp:sp>
    <dsp:sp modelId="{172DCD29-2F3D-4D11-99EA-B006C767B35E}">
      <dsp:nvSpPr>
        <dsp:cNvPr id="0" name=""/>
        <dsp:cNvSpPr/>
      </dsp:nvSpPr>
      <dsp:spPr>
        <a:xfrm>
          <a:off x="0" y="2271127"/>
          <a:ext cx="8229600" cy="6318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100000"/>
            </a:lnSpc>
            <a:spcBef>
              <a:spcPct val="0"/>
            </a:spcBef>
            <a:spcAft>
              <a:spcPct val="35000"/>
            </a:spcAft>
            <a:buNone/>
          </a:pPr>
          <a:r>
            <a:rPr lang="en-IN" altLang="en-IN" sz="2700" kern="1200">
              <a:solidFill>
                <a:schemeClr val="tx1"/>
              </a:solidFill>
            </a:rPr>
            <a:t>Natural Language Processing (NLP)</a:t>
          </a:r>
        </a:p>
      </dsp:txBody>
      <dsp:txXfrm>
        <a:off x="30842" y="2301969"/>
        <a:ext cx="8167916" cy="570116"/>
      </dsp:txXfrm>
    </dsp:sp>
    <dsp:sp modelId="{EF72304E-96D4-47BE-8049-2D8385A3C5AC}">
      <dsp:nvSpPr>
        <dsp:cNvPr id="0" name=""/>
        <dsp:cNvSpPr/>
      </dsp:nvSpPr>
      <dsp:spPr>
        <a:xfrm>
          <a:off x="0" y="2980687"/>
          <a:ext cx="8229600" cy="6318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100000"/>
            </a:lnSpc>
            <a:spcBef>
              <a:spcPct val="0"/>
            </a:spcBef>
            <a:spcAft>
              <a:spcPct val="35000"/>
            </a:spcAft>
            <a:buNone/>
          </a:pPr>
          <a:r>
            <a:rPr lang="en-IN" altLang="en-IN" sz="2700" kern="1200">
              <a:solidFill>
                <a:schemeClr val="tx1"/>
              </a:solidFill>
            </a:rPr>
            <a:t>Neural Networks</a:t>
          </a:r>
        </a:p>
      </dsp:txBody>
      <dsp:txXfrm>
        <a:off x="30842" y="3011529"/>
        <a:ext cx="8167916" cy="5701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C5F5F2-C2FD-484C-BD62-3C19EADDBE4B}">
      <dsp:nvSpPr>
        <dsp:cNvPr id="0" name=""/>
        <dsp:cNvSpPr/>
      </dsp:nvSpPr>
      <dsp:spPr>
        <a:xfrm>
          <a:off x="0" y="51681"/>
          <a:ext cx="9011344" cy="3741660"/>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just" defTabSz="1733550" rtl="0">
            <a:lnSpc>
              <a:spcPct val="100000"/>
            </a:lnSpc>
            <a:spcBef>
              <a:spcPct val="0"/>
            </a:spcBef>
            <a:spcAft>
              <a:spcPct val="35000"/>
            </a:spcAft>
            <a:buNone/>
          </a:pPr>
          <a:r>
            <a:rPr lang="en-IN" sz="3900" kern="1200" dirty="0">
              <a:solidFill>
                <a:schemeClr val="tx1"/>
              </a:solidFill>
            </a:rPr>
            <a:t>Involve developing mechanical or computer devices that perform tasks requiring a high degree of precision or that are hazardous for humans</a:t>
          </a:r>
        </a:p>
      </dsp:txBody>
      <dsp:txXfrm>
        <a:off x="0" y="51681"/>
        <a:ext cx="9011344" cy="37416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94407A-1D27-49A3-9573-C4AB706D67A8}">
      <dsp:nvSpPr>
        <dsp:cNvPr id="0" name=""/>
        <dsp:cNvSpPr/>
      </dsp:nvSpPr>
      <dsp:spPr>
        <a:xfrm>
          <a:off x="0" y="37911"/>
          <a:ext cx="8676456" cy="5180760"/>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05740" tIns="205740" rIns="205740" bIns="205740" numCol="1" spcCol="1270" anchor="ctr" anchorCtr="0">
          <a:noAutofit/>
          <a:sp3d extrusionH="28000" prstMaterial="matte"/>
        </a:bodyPr>
        <a:lstStyle/>
        <a:p>
          <a:pPr marL="0" lvl="0" indent="0" algn="just" defTabSz="2400300" rtl="0">
            <a:lnSpc>
              <a:spcPct val="100000"/>
            </a:lnSpc>
            <a:spcBef>
              <a:spcPct val="0"/>
            </a:spcBef>
            <a:spcAft>
              <a:spcPct val="35000"/>
            </a:spcAft>
            <a:buNone/>
          </a:pPr>
          <a:r>
            <a:rPr lang="en-IN" sz="5400" kern="1200" dirty="0">
              <a:solidFill>
                <a:schemeClr val="tx1"/>
              </a:solidFill>
              <a:latin typeface="Georgia" pitchFamily="18" charset="0"/>
            </a:rPr>
            <a:t>Include hardware and software that permit computers to capture, store, and manipulate visual images and pictures.</a:t>
          </a:r>
        </a:p>
      </dsp:txBody>
      <dsp:txXfrm>
        <a:off x="0" y="37911"/>
        <a:ext cx="8676456" cy="51807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EA374A-DC4A-490B-8FC3-DADC6E817FEF}">
      <dsp:nvSpPr>
        <dsp:cNvPr id="0" name=""/>
        <dsp:cNvSpPr/>
      </dsp:nvSpPr>
      <dsp:spPr>
        <a:xfrm>
          <a:off x="0" y="21593"/>
          <a:ext cx="8219440" cy="978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100000"/>
            </a:lnSpc>
            <a:spcBef>
              <a:spcPct val="0"/>
            </a:spcBef>
            <a:spcAft>
              <a:spcPct val="35000"/>
            </a:spcAft>
            <a:buNone/>
          </a:pPr>
          <a:r>
            <a:rPr lang="en-US" altLang="en-IN" sz="1700" kern="1200" dirty="0">
              <a:solidFill>
                <a:schemeClr val="tx1"/>
              </a:solidFill>
            </a:rPr>
            <a:t>Computers understand and react to statements and commands made in a “natural” language, such as English</a:t>
          </a:r>
        </a:p>
      </dsp:txBody>
      <dsp:txXfrm>
        <a:off x="47789" y="69382"/>
        <a:ext cx="8123862" cy="883382"/>
      </dsp:txXfrm>
    </dsp:sp>
    <dsp:sp modelId="{8515681E-A2EF-41DC-B638-86E291ED36E4}">
      <dsp:nvSpPr>
        <dsp:cNvPr id="0" name=""/>
        <dsp:cNvSpPr/>
      </dsp:nvSpPr>
      <dsp:spPr>
        <a:xfrm>
          <a:off x="0" y="1049514"/>
          <a:ext cx="8219440" cy="978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100000"/>
            </a:lnSpc>
            <a:spcBef>
              <a:spcPct val="0"/>
            </a:spcBef>
            <a:spcAft>
              <a:spcPct val="35000"/>
            </a:spcAft>
            <a:buNone/>
          </a:pPr>
          <a:r>
            <a:rPr lang="en-US" altLang="en-IN" sz="1700" kern="1200" dirty="0">
              <a:solidFill>
                <a:schemeClr val="tx1"/>
              </a:solidFill>
            </a:rPr>
            <a:t>Machine translation: based on a large corpus like wiki, companies could train translation machine from one language to another</a:t>
          </a:r>
        </a:p>
      </dsp:txBody>
      <dsp:txXfrm>
        <a:off x="47789" y="1097303"/>
        <a:ext cx="8123862" cy="883382"/>
      </dsp:txXfrm>
    </dsp:sp>
    <dsp:sp modelId="{172DCD29-2F3D-4D11-99EA-B006C767B35E}">
      <dsp:nvSpPr>
        <dsp:cNvPr id="0" name=""/>
        <dsp:cNvSpPr/>
      </dsp:nvSpPr>
      <dsp:spPr>
        <a:xfrm>
          <a:off x="0" y="2077435"/>
          <a:ext cx="8219440" cy="978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100000"/>
            </a:lnSpc>
            <a:spcBef>
              <a:spcPct val="0"/>
            </a:spcBef>
            <a:spcAft>
              <a:spcPct val="35000"/>
            </a:spcAft>
            <a:buNone/>
          </a:pPr>
          <a:r>
            <a:rPr lang="en-US" altLang="en-IN" sz="1700" kern="1200" dirty="0">
              <a:solidFill>
                <a:schemeClr val="tx1"/>
              </a:solidFill>
            </a:rPr>
            <a:t>Question answering: Siri is one of the questions answering models that we are familiar with</a:t>
          </a:r>
        </a:p>
      </dsp:txBody>
      <dsp:txXfrm>
        <a:off x="47789" y="2125224"/>
        <a:ext cx="8123862" cy="883382"/>
      </dsp:txXfrm>
    </dsp:sp>
    <dsp:sp modelId="{EF72304E-96D4-47BE-8049-2D8385A3C5AC}">
      <dsp:nvSpPr>
        <dsp:cNvPr id="0" name=""/>
        <dsp:cNvSpPr/>
      </dsp:nvSpPr>
      <dsp:spPr>
        <a:xfrm>
          <a:off x="0" y="3105355"/>
          <a:ext cx="8219440" cy="9789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100000"/>
            </a:lnSpc>
            <a:spcBef>
              <a:spcPct val="0"/>
            </a:spcBef>
            <a:spcAft>
              <a:spcPct val="35000"/>
            </a:spcAft>
            <a:buNone/>
          </a:pPr>
          <a:r>
            <a:rPr lang="en-US" altLang="en-IN" sz="1700" kern="1200" dirty="0">
              <a:solidFill>
                <a:schemeClr val="tx1"/>
              </a:solidFill>
            </a:rPr>
            <a:t> In the healthcare sector, patients with less serious illness could consult with online “doctors” to get immediate and proper instruction by input their medication history and symptoms</a:t>
          </a:r>
        </a:p>
      </dsp:txBody>
      <dsp:txXfrm>
        <a:off x="47789" y="3153144"/>
        <a:ext cx="8123862" cy="8833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91756-6D19-429F-A868-414D92719513}">
      <dsp:nvSpPr>
        <dsp:cNvPr id="0" name=""/>
        <dsp:cNvSpPr/>
      </dsp:nvSpPr>
      <dsp:spPr>
        <a:xfrm>
          <a:off x="0" y="237806"/>
          <a:ext cx="8229600" cy="12668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100000"/>
            </a:lnSpc>
            <a:spcBef>
              <a:spcPct val="0"/>
            </a:spcBef>
            <a:spcAft>
              <a:spcPct val="35000"/>
            </a:spcAft>
            <a:buNone/>
          </a:pPr>
          <a:r>
            <a:rPr lang="en-US" altLang="en-IN" sz="2200" b="1" kern="1200" dirty="0">
              <a:solidFill>
                <a:schemeClr val="tx1"/>
              </a:solidFill>
            </a:rPr>
            <a:t>Artificial intelligence wouldn't need any sleep and have unemotional considerations of problems</a:t>
          </a:r>
        </a:p>
      </dsp:txBody>
      <dsp:txXfrm>
        <a:off x="61844" y="299650"/>
        <a:ext cx="8105912" cy="1143202"/>
      </dsp:txXfrm>
    </dsp:sp>
    <dsp:sp modelId="{8CB75F8E-CB4A-4049-A188-7424B8E2327B}">
      <dsp:nvSpPr>
        <dsp:cNvPr id="0" name=""/>
        <dsp:cNvSpPr/>
      </dsp:nvSpPr>
      <dsp:spPr>
        <a:xfrm>
          <a:off x="0" y="1568057"/>
          <a:ext cx="8229600" cy="12668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100000"/>
            </a:lnSpc>
            <a:spcBef>
              <a:spcPct val="0"/>
            </a:spcBef>
            <a:spcAft>
              <a:spcPct val="35000"/>
            </a:spcAft>
            <a:buNone/>
          </a:pPr>
          <a:r>
            <a:rPr lang="en-US" altLang="en-IN" sz="2200" b="1" kern="1200" dirty="0">
              <a:solidFill>
                <a:schemeClr val="tx1"/>
              </a:solidFill>
            </a:rPr>
            <a:t>The Process of Automation of task is easily Posibble. Based on user’s past search, Google and Facebook are using machine learning to present relevant advertisements</a:t>
          </a:r>
        </a:p>
      </dsp:txBody>
      <dsp:txXfrm>
        <a:off x="61844" y="1629901"/>
        <a:ext cx="8105912" cy="1143202"/>
      </dsp:txXfrm>
    </dsp:sp>
    <dsp:sp modelId="{AAD703D7-A6B3-4001-AC72-B07ABFF5146F}">
      <dsp:nvSpPr>
        <dsp:cNvPr id="0" name=""/>
        <dsp:cNvSpPr/>
      </dsp:nvSpPr>
      <dsp:spPr>
        <a:xfrm>
          <a:off x="0" y="2898307"/>
          <a:ext cx="8229600" cy="12668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100000"/>
            </a:lnSpc>
            <a:spcBef>
              <a:spcPct val="0"/>
            </a:spcBef>
            <a:spcAft>
              <a:spcPct val="35000"/>
            </a:spcAft>
            <a:buNone/>
          </a:pPr>
          <a:r>
            <a:rPr lang="en-IN" sz="2200" b="1" kern="1200" dirty="0">
              <a:solidFill>
                <a:schemeClr val="tx1"/>
              </a:solidFill>
            </a:rPr>
            <a:t>Due to machine learning there are tools available to provide continuous quality improvement in large and complex process environments</a:t>
          </a:r>
        </a:p>
      </dsp:txBody>
      <dsp:txXfrm>
        <a:off x="61844" y="2960151"/>
        <a:ext cx="8105912" cy="1143202"/>
      </dsp:txXfrm>
    </dsp:sp>
    <dsp:sp modelId="{A30E718A-F174-4C85-8FBA-6AD56E587923}">
      <dsp:nvSpPr>
        <dsp:cNvPr id="0" name=""/>
        <dsp:cNvSpPr/>
      </dsp:nvSpPr>
      <dsp:spPr>
        <a:xfrm>
          <a:off x="0" y="4228558"/>
          <a:ext cx="8229600" cy="12668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100000"/>
            </a:lnSpc>
            <a:spcBef>
              <a:spcPct val="0"/>
            </a:spcBef>
            <a:spcAft>
              <a:spcPct val="35000"/>
            </a:spcAft>
            <a:buNone/>
          </a:pPr>
          <a:r>
            <a:rPr lang="en-IN" sz="2200" b="1" kern="1200" dirty="0">
              <a:solidFill>
                <a:schemeClr val="tx1"/>
              </a:solidFill>
            </a:rPr>
            <a:t>Machine learning is used to handle multi-dimensional and multi-variety data in dynamic environments</a:t>
          </a:r>
        </a:p>
      </dsp:txBody>
      <dsp:txXfrm>
        <a:off x="61844" y="4290402"/>
        <a:ext cx="8105912" cy="114320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8">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9">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10">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3">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4">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5">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6">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7">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1">
  <dgm:title val=""/>
  <dgm:desc val=""/>
  <dgm:catLst>
    <dgm:cat type="3D" pri="11700"/>
  </dgm:catLst>
  <dgm:scene3d>
    <a:camera prst="perspectiveLeft" zoom="91000"/>
    <a:lightRig rig="threePt" dir="t">
      <a:rot lat="0" lon="0" rev="20640000"/>
    </a:lightRig>
  </dgm:scene3d>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3d9#2">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7#2">
  <dgm:title val=""/>
  <dgm:desc val=""/>
  <dgm:catLst>
    <dgm:cat type="3D" pri="11700"/>
  </dgm:catLst>
  <dgm:scene3d>
    <a:camera prst="perspectiveLeft" zoom="91000"/>
    <a:lightRig rig="threePt" dir="t">
      <a:rot lat="0" lon="0" rev="20640000"/>
    </a:lightRig>
  </dgm:scene3d>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7#3">
  <dgm:title val=""/>
  <dgm:desc val=""/>
  <dgm:catLst>
    <dgm:cat type="3D" pri="11700"/>
  </dgm:catLst>
  <dgm:scene3d>
    <a:camera prst="perspectiveLeft" zoom="91000"/>
    <a:lightRig rig="threePt" dir="t">
      <a:rot lat="0" lon="0" rev="20640000"/>
    </a:lightRig>
  </dgm:scene3d>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3d7#4">
  <dgm:title val=""/>
  <dgm:desc val=""/>
  <dgm:catLst>
    <dgm:cat type="3D" pri="11700"/>
  </dgm:catLst>
  <dgm:scene3d>
    <a:camera prst="perspectiveLeft" zoom="91000"/>
    <a:lightRig rig="threePt" dir="t">
      <a:rot lat="0" lon="0" rev="20640000"/>
    </a:lightRig>
  </dgm:scene3d>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3d5#1">
  <dgm:title val=""/>
  <dgm:desc val=""/>
  <dgm:catLst>
    <dgm:cat type="3D" pri="11500"/>
  </dgm:catLst>
  <dgm:scene3d>
    <a:camera prst="isometricOffAxis2Left" zoom="95000"/>
    <a:lightRig rig="flat" dir="t"/>
  </dgm:scene3d>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3d9#1">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2">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www.powerpointstyles.co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058" name="Text Box 34"/>
          <p:cNvSpPr txBox="1">
            <a:spLocks noChangeArrowheads="1"/>
          </p:cNvSpPr>
          <p:nvPr/>
        </p:nvSpPr>
        <p:spPr bwMode="auto">
          <a:xfrm>
            <a:off x="3348038" y="6237288"/>
            <a:ext cx="2457450" cy="366712"/>
          </a:xfrm>
          <a:prstGeom prst="rect">
            <a:avLst/>
          </a:prstGeom>
          <a:noFill/>
          <a:ln w="9525">
            <a:noFill/>
            <a:miter lim="800000"/>
          </a:ln>
          <a:effectLst/>
        </p:spPr>
        <p:txBody>
          <a:bodyPr wrap="none">
            <a:spAutoFit/>
          </a:bodyPr>
          <a:lstStyle/>
          <a:p>
            <a:r>
              <a:rPr lang="fr-FR">
                <a:hlinkClick r:id="rId13"/>
              </a:rPr>
              <a:t>Powerpoint Templates</a:t>
            </a:r>
            <a:endParaRPr lang="fr-FR"/>
          </a:p>
        </p:txBody>
      </p:sp>
      <p:pic>
        <p:nvPicPr>
          <p:cNvPr id="1057" name="Picture 33" descr="gfd ge ytr tyuaz yurt "/>
          <p:cNvPicPr>
            <a:picLocks noChangeAspect="1" noChangeArrowheads="1"/>
          </p:cNvPicPr>
          <p:nvPr/>
        </p:nvPicPr>
        <p:blipFill>
          <a:blip r:embed="rId14" cstate="print"/>
          <a:srcRect/>
          <a:stretch>
            <a:fillRect/>
          </a:stretch>
        </p:blipFill>
        <p:spPr bwMode="auto">
          <a:xfrm>
            <a:off x="0" y="0"/>
            <a:ext cx="9144000" cy="6858000"/>
          </a:xfrm>
          <a:prstGeom prst="rect">
            <a:avLst/>
          </a:prstGeom>
          <a:noFill/>
        </p:spPr>
      </p:pic>
      <p:sp>
        <p:nvSpPr>
          <p:cNvPr id="1032" name="Text Box 8"/>
          <p:cNvSpPr txBox="1">
            <a:spLocks noChangeArrowheads="1"/>
          </p:cNvSpPr>
          <p:nvPr/>
        </p:nvSpPr>
        <p:spPr bwMode="auto">
          <a:xfrm>
            <a:off x="7962900" y="6375400"/>
            <a:ext cx="1073150" cy="366713"/>
          </a:xfrm>
          <a:prstGeom prst="rect">
            <a:avLst/>
          </a:prstGeom>
          <a:noFill/>
          <a:ln w="9525">
            <a:noFill/>
            <a:miter lim="800000"/>
          </a:ln>
          <a:effectLst/>
        </p:spPr>
        <p:txBody>
          <a:bodyPr wrap="none">
            <a:spAutoFit/>
          </a:bodyPr>
          <a:lstStyle/>
          <a:p>
            <a:r>
              <a:rPr lang="fr-FR" b="1">
                <a:solidFill>
                  <a:schemeClr val="bg1"/>
                </a:solidFill>
              </a:rPr>
              <a:t>Page </a:t>
            </a:r>
            <a:fld id="{A5625A8E-2B35-40FC-BC87-7EB2A87331F7}" type="slidenum">
              <a:rPr lang="fr-FR" b="1">
                <a:solidFill>
                  <a:schemeClr val="bg1"/>
                </a:solidFill>
              </a:rPr>
              <a:t>‹#›</a:t>
            </a:fld>
            <a:endParaRPr lang="fr-FR" b="1">
              <a:solidFill>
                <a:schemeClr val="bg1"/>
              </a:solidFill>
            </a:endParaRPr>
          </a:p>
        </p:txBody>
      </p:sp>
      <p:sp>
        <p:nvSpPr>
          <p:cNvPr id="5" name="Text Box 35"/>
          <p:cNvSpPr txBox="1">
            <a:spLocks noChangeArrowheads="1"/>
          </p:cNvSpPr>
          <p:nvPr userDrawn="1"/>
        </p:nvSpPr>
        <p:spPr bwMode="auto">
          <a:xfrm>
            <a:off x="3348038" y="6237288"/>
            <a:ext cx="2990850" cy="366712"/>
          </a:xfrm>
          <a:prstGeom prst="rect">
            <a:avLst/>
          </a:prstGeom>
          <a:noFill/>
          <a:ln w="9525">
            <a:noFill/>
            <a:miter lim="800000"/>
          </a:ln>
          <a:effectLst/>
        </p:spPr>
        <p:txBody>
          <a:bodyPr wrap="none">
            <a:spAutoFit/>
          </a:bodyPr>
          <a:lstStyle/>
          <a:p>
            <a:r>
              <a:rPr lang="fr-FR">
                <a:hlinkClick r:id="rId13"/>
              </a:rPr>
              <a:t>Free Powerpoint Templates</a:t>
            </a:r>
            <a:endParaRPr lang="fr-FR"/>
          </a:p>
        </p:txBody>
      </p:sp>
      <p:pic>
        <p:nvPicPr>
          <p:cNvPr id="6" name="Picture 34" descr="fds khj utyiuypioùùm"/>
          <p:cNvPicPr>
            <a:picLocks noChangeAspect="1" noChangeArrowheads="1"/>
          </p:cNvPicPr>
          <p:nvPr userDrawn="1"/>
        </p:nvPicPr>
        <p:blipFill>
          <a:blip r:embed="rId15" cstate="print"/>
          <a:srcRect/>
          <a:stretch>
            <a:fillRect/>
          </a:stretch>
        </p:blipFill>
        <p:spPr bwMode="auto">
          <a:xfrm>
            <a:off x="0" y="0"/>
            <a:ext cx="9144000" cy="6858000"/>
          </a:xfrm>
          <a:prstGeom prst="rect">
            <a:avLst/>
          </a:prstGeom>
          <a:noFill/>
        </p:spPr>
      </p:pic>
      <p:sp>
        <p:nvSpPr>
          <p:cNvPr id="7" name="Text Box 8"/>
          <p:cNvSpPr txBox="1">
            <a:spLocks noChangeArrowheads="1"/>
          </p:cNvSpPr>
          <p:nvPr userDrawn="1"/>
        </p:nvSpPr>
        <p:spPr bwMode="auto">
          <a:xfrm>
            <a:off x="7962900" y="6375400"/>
            <a:ext cx="1073150" cy="366713"/>
          </a:xfrm>
          <a:prstGeom prst="rect">
            <a:avLst/>
          </a:prstGeom>
          <a:noFill/>
          <a:ln w="9525">
            <a:noFill/>
            <a:miter lim="800000"/>
          </a:ln>
          <a:effectLst/>
        </p:spPr>
        <p:txBody>
          <a:bodyPr wrap="none">
            <a:spAutoFit/>
          </a:bodyPr>
          <a:lstStyle/>
          <a:p>
            <a:r>
              <a:rPr lang="fr-FR" b="1">
                <a:solidFill>
                  <a:schemeClr val="bg1"/>
                </a:solidFill>
              </a:rPr>
              <a:t>Page </a:t>
            </a:r>
            <a:fld id="{0ACB736C-9AF2-439F-8F50-B81EA636F8B7}" type="slidenum">
              <a:rPr lang="fr-FR" b="1">
                <a:solidFill>
                  <a:schemeClr val="bg1"/>
                </a:solidFill>
              </a:rPr>
              <a:t>‹#›</a:t>
            </a:fld>
            <a:endParaRPr lang="fr-FR" b="1">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powerpointstyles.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6.jpe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3.wmf"/></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6.jpe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6.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 name="Text Box 30"/>
          <p:cNvSpPr txBox="1">
            <a:spLocks noChangeArrowheads="1"/>
          </p:cNvSpPr>
          <p:nvPr/>
        </p:nvSpPr>
        <p:spPr bwMode="auto">
          <a:xfrm>
            <a:off x="3348038" y="6237288"/>
            <a:ext cx="2990850" cy="366712"/>
          </a:xfrm>
          <a:prstGeom prst="rect">
            <a:avLst/>
          </a:prstGeom>
          <a:noFill/>
          <a:ln w="9525">
            <a:noFill/>
            <a:miter lim="800000"/>
          </a:ln>
          <a:effectLst/>
        </p:spPr>
        <p:txBody>
          <a:bodyPr wrap="none">
            <a:spAutoFit/>
          </a:bodyPr>
          <a:lstStyle/>
          <a:p>
            <a:r>
              <a:rPr lang="fr-FR">
                <a:hlinkClick r:id="rId2"/>
              </a:rPr>
              <a:t>Free Powerpoint Templates</a:t>
            </a:r>
            <a:endParaRPr lang="fr-FR"/>
          </a:p>
        </p:txBody>
      </p:sp>
      <p:sp>
        <p:nvSpPr>
          <p:cNvPr id="2059" name="Rectangle 11"/>
          <p:cNvSpPr>
            <a:spLocks noChangeArrowheads="1"/>
          </p:cNvSpPr>
          <p:nvPr/>
        </p:nvSpPr>
        <p:spPr bwMode="auto">
          <a:xfrm>
            <a:off x="0" y="0"/>
            <a:ext cx="9144000" cy="6858000"/>
          </a:xfrm>
          <a:prstGeom prst="rect">
            <a:avLst/>
          </a:prstGeom>
          <a:solidFill>
            <a:schemeClr val="bg1"/>
          </a:solidFill>
          <a:ln w="9525">
            <a:solidFill>
              <a:schemeClr val="tx1"/>
            </a:solidFill>
            <a:miter lim="800000"/>
          </a:ln>
          <a:effectLst/>
        </p:spPr>
        <p:txBody>
          <a:bodyPr wrap="none" anchor="ctr"/>
          <a:lstStyle/>
          <a:p>
            <a:pPr algn="ctr"/>
            <a:endParaRPr lang="en-US"/>
          </a:p>
        </p:txBody>
      </p:sp>
      <p:pic>
        <p:nvPicPr>
          <p:cNvPr id="2077" name="Picture 29" descr="ghf t yaz fglmklù"/>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
        <p:nvSpPr>
          <p:cNvPr id="2054" name="Text Box 6"/>
          <p:cNvSpPr txBox="1">
            <a:spLocks noChangeArrowheads="1"/>
          </p:cNvSpPr>
          <p:nvPr/>
        </p:nvSpPr>
        <p:spPr bwMode="auto">
          <a:xfrm>
            <a:off x="286385" y="0"/>
            <a:ext cx="8728075" cy="2122805"/>
          </a:xfrm>
          <a:prstGeom prst="rect">
            <a:avLst/>
          </a:prstGeom>
          <a:noFill/>
          <a:ln w="9525">
            <a:noFill/>
            <a:miter lim="800000"/>
          </a:ln>
          <a:effectLst/>
        </p:spPr>
        <p:txBody>
          <a:bodyPr wrap="square">
            <a:spAutoFit/>
          </a:bodyPr>
          <a:lstStyle/>
          <a:p>
            <a:pPr algn="ctr"/>
            <a:r>
              <a:rPr lang="en-US" altLang="fr-FR" sz="4400" b="1" dirty="0">
                <a:solidFill>
                  <a:schemeClr val="bg1"/>
                </a:solidFill>
                <a:latin typeface="Georgia" panose="02040502050405020303" pitchFamily="18" charset="0"/>
              </a:rPr>
              <a:t>INNOVATING </a:t>
            </a:r>
            <a:endParaRPr lang="fr-FR" sz="4400" b="1" dirty="0">
              <a:solidFill>
                <a:schemeClr val="bg1"/>
              </a:solidFill>
              <a:latin typeface="Georgia" panose="02040502050405020303" pitchFamily="18" charset="0"/>
            </a:endParaRPr>
          </a:p>
          <a:p>
            <a:pPr algn="ctr"/>
            <a:r>
              <a:rPr lang="fr-FR" sz="4400" b="1" dirty="0">
                <a:solidFill>
                  <a:schemeClr val="bg1"/>
                </a:solidFill>
                <a:latin typeface="Georgia" panose="02040502050405020303" pitchFamily="18" charset="0"/>
              </a:rPr>
              <a:t> ARTIFICIAL INTELLIGENCE </a:t>
            </a:r>
            <a:r>
              <a:rPr lang="en-US" altLang="fr-FR" sz="4400" b="1" dirty="0">
                <a:solidFill>
                  <a:schemeClr val="bg1"/>
                </a:solidFill>
                <a:latin typeface="Georgia" panose="02040502050405020303" pitchFamily="18" charset="0"/>
              </a:rPr>
              <a:t> AND MACHINE LEARNING</a:t>
            </a:r>
            <a:endParaRPr lang="en-US" altLang="fr-FR" sz="4400" b="1" i="1" dirty="0">
              <a:solidFill>
                <a:schemeClr val="bg1"/>
              </a:solidFill>
              <a:latin typeface="Georgia" panose="02040502050405020303" pitchFamily="18" charset="0"/>
            </a:endParaRPr>
          </a:p>
        </p:txBody>
      </p:sp>
    </p:spTree>
  </p:cSld>
  <p:clrMapOvr>
    <a:masterClrMapping/>
  </p:clrMapOvr>
  <p:transition>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0" descr="Ifdskmafdsniazgefsdnia1"/>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2" name="Title 1"/>
          <p:cNvSpPr>
            <a:spLocks noGrp="1"/>
          </p:cNvSpPr>
          <p:nvPr>
            <p:ph type="title"/>
          </p:nvPr>
        </p:nvSpPr>
        <p:spPr>
          <a:xfrm>
            <a:off x="2123728" y="274638"/>
            <a:ext cx="6563072" cy="1143000"/>
          </a:xfrm>
        </p:spPr>
        <p:txBody>
          <a:bodyPr/>
          <a:lstStyle/>
          <a:p>
            <a:r>
              <a:rPr lang="en-IN" dirty="0">
                <a:solidFill>
                  <a:schemeClr val="bg1"/>
                </a:solidFill>
                <a:latin typeface="Georgia" panose="02040502050405020303" pitchFamily="18" charset="0"/>
                <a:ea typeface="+mj-ea"/>
                <a:cs typeface="+mj-cs"/>
              </a:rPr>
              <a:t> FOR EXAMPLE:-</a:t>
            </a:r>
            <a:br>
              <a:rPr lang="en-IN" dirty="0">
                <a:solidFill>
                  <a:schemeClr val="bg1"/>
                </a:solidFill>
                <a:latin typeface="Georgia" panose="02040502050405020303" pitchFamily="18" charset="0"/>
                <a:ea typeface="+mj-ea"/>
                <a:cs typeface="+mj-cs"/>
              </a:rPr>
            </a:br>
            <a:r>
              <a:rPr lang="en-IN" dirty="0">
                <a:solidFill>
                  <a:schemeClr val="bg1"/>
                </a:solidFill>
                <a:latin typeface="Georgia" panose="02040502050405020303" pitchFamily="18" charset="0"/>
              </a:rPr>
              <a:t>ASIMO</a:t>
            </a:r>
            <a:br>
              <a:rPr lang="en-IN" dirty="0">
                <a:solidFill>
                  <a:schemeClr val="bg1"/>
                </a:solidFill>
                <a:latin typeface="Georgia" panose="02040502050405020303" pitchFamily="18" charset="0"/>
                <a:ea typeface="+mj-ea"/>
                <a:cs typeface="+mj-cs"/>
              </a:rPr>
            </a:br>
            <a:r>
              <a:rPr lang="en-IN" i="1" dirty="0">
                <a:solidFill>
                  <a:schemeClr val="bg1"/>
                </a:solidFill>
                <a:latin typeface="Georgia" panose="02040502050405020303" pitchFamily="18" charset="0"/>
                <a:ea typeface="+mj-ea"/>
                <a:cs typeface="+mj-cs"/>
              </a:rPr>
              <a:t> </a:t>
            </a:r>
            <a:endParaRPr lang="en-IN" dirty="0">
              <a:solidFill>
                <a:schemeClr val="bg1"/>
              </a:solidFill>
            </a:endParaRPr>
          </a:p>
        </p:txBody>
      </p:sp>
      <p:pic>
        <p:nvPicPr>
          <p:cNvPr id="28674" name="Picture 2" descr="C:\Users\sony\Desktop\asimo01.jpg"/>
          <p:cNvPicPr>
            <a:picLocks noChangeAspect="1" noChangeArrowheads="1"/>
          </p:cNvPicPr>
          <p:nvPr/>
        </p:nvPicPr>
        <p:blipFill>
          <a:blip r:embed="rId3" cstate="print"/>
          <a:srcRect/>
          <a:stretch>
            <a:fillRect/>
          </a:stretch>
        </p:blipFill>
        <p:spPr bwMode="auto">
          <a:xfrm>
            <a:off x="0" y="1052736"/>
            <a:ext cx="8748464" cy="580526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transition>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0" descr="Ifdskmafdsniazgefsdnia1"/>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8" name="Text Placeholder 7"/>
          <p:cNvSpPr>
            <a:spLocks noGrp="1"/>
          </p:cNvSpPr>
          <p:nvPr>
            <p:ph type="body" sz="half" idx="2"/>
          </p:nvPr>
        </p:nvSpPr>
        <p:spPr>
          <a:xfrm>
            <a:off x="1792605" y="4315460"/>
            <a:ext cx="6947535" cy="2542540"/>
          </a:xfrm>
        </p:spPr>
        <p:txBody>
          <a:bodyPr/>
          <a:lstStyle/>
          <a:p>
            <a:r>
              <a:rPr lang="en-US" sz="4000"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The </a:t>
            </a:r>
            <a:r>
              <a:rPr lang="en-US"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Rover</a:t>
            </a:r>
            <a:r>
              <a:rPr lang="en-US" sz="4000"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 was a remote-controlled robot used by NASA to explore the surface      of Mars</a:t>
            </a:r>
          </a:p>
        </p:txBody>
      </p:sp>
      <p:sp>
        <p:nvSpPr>
          <p:cNvPr id="2" name="Title 1"/>
          <p:cNvSpPr>
            <a:spLocks noGrp="1"/>
          </p:cNvSpPr>
          <p:nvPr>
            <p:ph type="title"/>
          </p:nvPr>
        </p:nvSpPr>
        <p:spPr/>
        <p:txBody>
          <a:bodyPr/>
          <a:lstStyle/>
          <a:p>
            <a:br>
              <a:rPr lang="en-IN" dirty="0">
                <a:solidFill>
                  <a:schemeClr val="bg1"/>
                </a:solidFill>
                <a:latin typeface="Georgia" panose="02040502050405020303" pitchFamily="18" charset="0"/>
                <a:ea typeface="+mj-ea"/>
                <a:cs typeface="+mj-cs"/>
              </a:rPr>
            </a:br>
            <a:r>
              <a:rPr lang="en-IN" i="1" dirty="0">
                <a:solidFill>
                  <a:schemeClr val="bg1"/>
                </a:solidFill>
                <a:latin typeface="Georgia" panose="02040502050405020303" pitchFamily="18" charset="0"/>
                <a:ea typeface="+mj-ea"/>
                <a:cs typeface="+mj-cs"/>
              </a:rPr>
              <a:t> </a:t>
            </a:r>
            <a:endParaRPr lang="en-IN" dirty="0">
              <a:solidFill>
                <a:schemeClr val="bg1"/>
              </a:solidFill>
            </a:endParaRPr>
          </a:p>
        </p:txBody>
      </p:sp>
      <p:pic>
        <p:nvPicPr>
          <p:cNvPr id="9" name="Picture Placeholder 8" descr="http://csatweb.csatolna.hu/tagok/csa/mars/rover.jpg"/>
          <p:cNvPicPr>
            <a:picLocks noGrp="1" noChangeAspect="1"/>
          </p:cNvPicPr>
          <p:nvPr>
            <p:ph type="pic" idx="1"/>
          </p:nvPr>
        </p:nvPicPr>
        <p:blipFill>
          <a:blip r:embed="rId3"/>
          <a:srcRect/>
          <a:stretch>
            <a:fillRect/>
          </a:stretch>
        </p:blipFill>
        <p:spPr bwMode="auto">
          <a:xfrm>
            <a:off x="449580" y="635"/>
            <a:ext cx="8090535" cy="4142105"/>
          </a:xfrm>
          <a:prstGeom prst="rect">
            <a:avLst/>
          </a:prstGeom>
          <a:no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800" decel="100000"/>
                                        <p:tgtEl>
                                          <p:spTgt spid="9"/>
                                        </p:tgtEl>
                                      </p:cBhvr>
                                    </p:animEffect>
                                    <p:anim calcmode="lin" valueType="num">
                                      <p:cBhvr>
                                        <p:cTn id="8" dur="800" decel="100000" fill="hold"/>
                                        <p:tgtEl>
                                          <p:spTgt spid="9"/>
                                        </p:tgtEl>
                                        <p:attrNameLst>
                                          <p:attrName>style.rotation</p:attrName>
                                        </p:attrNameLst>
                                      </p:cBhvr>
                                      <p:tavLst>
                                        <p:tav tm="0">
                                          <p:val>
                                            <p:fltVal val="-90"/>
                                          </p:val>
                                        </p:tav>
                                        <p:tav tm="100000">
                                          <p:val>
                                            <p:fltVal val="0"/>
                                          </p:val>
                                        </p:tav>
                                      </p:tavLst>
                                    </p:anim>
                                    <p:anim calcmode="lin" valueType="num">
                                      <p:cBhvr>
                                        <p:cTn id="9" dur="800" decel="100000" fill="hold"/>
                                        <p:tgtEl>
                                          <p:spTgt spid="9"/>
                                        </p:tgtEl>
                                        <p:attrNameLst>
                                          <p:attrName>ppt_x</p:attrName>
                                        </p:attrNameLst>
                                      </p:cBhvr>
                                      <p:tavLst>
                                        <p:tav tm="0">
                                          <p:val>
                                            <p:strVal val="#ppt_x+0.4"/>
                                          </p:val>
                                        </p:tav>
                                        <p:tav tm="100000">
                                          <p:val>
                                            <p:strVal val="#ppt_x-0.05"/>
                                          </p:val>
                                        </p:tav>
                                      </p:tavLst>
                                    </p:anim>
                                    <p:anim calcmode="lin" valueType="num">
                                      <p:cBhvr>
                                        <p:cTn id="10" dur="800" decel="100000" fill="hold"/>
                                        <p:tgtEl>
                                          <p:spTgt spid="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aphicFrame>
        <p:nvGraphicFramePr>
          <p:cNvPr id="8" name="Content Placeholder 7"/>
          <p:cNvGraphicFramePr>
            <a:graphicFrameLocks noGrp="1"/>
          </p:cNvGraphicFramePr>
          <p:nvPr>
            <p:ph idx="1"/>
          </p:nvPr>
        </p:nvGraphicFramePr>
        <p:xfrm>
          <a:off x="467544" y="1196752"/>
          <a:ext cx="8676456"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p:cNvSpPr txBox="1"/>
          <p:nvPr/>
        </p:nvSpPr>
        <p:spPr>
          <a:xfrm>
            <a:off x="457384" y="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6000" b="0" i="0" u="none" strike="noStrike" kern="0" cap="none" spc="0" normalizeH="0" baseline="0" noProof="0" dirty="0">
                <a:ln>
                  <a:noFill/>
                </a:ln>
                <a:solidFill>
                  <a:schemeClr val="bg1"/>
                </a:solidFill>
                <a:effectLst/>
                <a:uLnTx/>
                <a:uFillTx/>
                <a:latin typeface="Georgia" panose="02040502050405020303" pitchFamily="18" charset="0"/>
                <a:ea typeface="+mj-ea"/>
                <a:cs typeface="+mj-cs"/>
              </a:rPr>
              <a:t>Vision Systems</a:t>
            </a:r>
          </a:p>
        </p:txBody>
      </p:sp>
      <p:sp>
        <p:nvSpPr>
          <p:cNvPr id="9" name="Content Placeholder 2"/>
          <p:cNvSpPr txBox="1"/>
          <p:nvPr/>
        </p:nvSpPr>
        <p:spPr>
          <a:xfrm>
            <a:off x="3059832" y="5057800"/>
            <a:ext cx="8964488" cy="1800200"/>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IN" sz="4000" b="0" i="1" u="none" strike="noStrike" kern="0" cap="none" spc="0" normalizeH="0" baseline="0" noProof="0" dirty="0">
              <a:ln>
                <a:noFill/>
              </a:ln>
              <a:solidFill>
                <a:schemeClr val="bg1"/>
              </a:solidFill>
              <a:effectLst/>
              <a:uLnTx/>
              <a:uFillTx/>
              <a:latin typeface="Georgia" panose="02040502050405020303" pitchFamily="18" charset="0"/>
              <a:cs typeface="+mn-cs"/>
            </a:endParaRPr>
          </a:p>
        </p:txBody>
      </p:sp>
    </p:spTree>
  </p:cSld>
  <p:clrMapOvr>
    <a:masterClrMapping/>
  </p:clrMapOvr>
  <p:transition>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0" descr="Ifdskmafdsniazgefsdnia1"/>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4" name="Content Placeholder 3"/>
          <p:cNvSpPr>
            <a:spLocks noGrp="1"/>
          </p:cNvSpPr>
          <p:nvPr>
            <p:ph sz="half" idx="2"/>
          </p:nvPr>
        </p:nvSpPr>
        <p:spPr/>
        <p:txBody>
          <a:bodyPr/>
          <a:lstStyle/>
          <a:p>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An orangutan robot, was a pure research project to develop some novel theories about the fundamental operating principles of the brain</a:t>
            </a:r>
          </a:p>
        </p:txBody>
      </p:sp>
      <p:sp>
        <p:nvSpPr>
          <p:cNvPr id="2" name="Title 1"/>
          <p:cNvSpPr>
            <a:spLocks noGrp="1"/>
          </p:cNvSpPr>
          <p:nvPr>
            <p:ph type="title"/>
          </p:nvPr>
        </p:nvSpPr>
        <p:spPr/>
        <p:txBody>
          <a:bodyPr/>
          <a:lstStyle/>
          <a:p>
            <a:r>
              <a:rPr lang="en-IN" dirty="0">
                <a:solidFill>
                  <a:schemeClr val="bg1"/>
                </a:solidFill>
                <a:latin typeface="Georgia" panose="02040502050405020303" pitchFamily="18" charset="0"/>
                <a:ea typeface="+mj-ea"/>
                <a:cs typeface="+mj-cs"/>
              </a:rPr>
              <a:t> FOR EXAMPLE: </a:t>
            </a:r>
            <a:r>
              <a:rPr lang="en-US" altLang="en-IN" dirty="0">
                <a:solidFill>
                  <a:schemeClr val="bg1"/>
                </a:solidFill>
                <a:latin typeface="Georgia" panose="02040502050405020303" pitchFamily="18" charset="0"/>
                <a:ea typeface="+mj-ea"/>
                <a:cs typeface="+mj-cs"/>
              </a:rPr>
              <a:t>Lucy</a:t>
            </a:r>
            <a:br>
              <a:rPr lang="en-IN" dirty="0">
                <a:solidFill>
                  <a:schemeClr val="bg1"/>
                </a:solidFill>
                <a:latin typeface="Georgia" panose="02040502050405020303" pitchFamily="18" charset="0"/>
                <a:ea typeface="+mj-ea"/>
                <a:cs typeface="+mj-cs"/>
              </a:rPr>
            </a:br>
            <a:r>
              <a:rPr lang="en-IN" i="1" dirty="0">
                <a:solidFill>
                  <a:schemeClr val="bg1"/>
                </a:solidFill>
                <a:latin typeface="Georgia" panose="02040502050405020303" pitchFamily="18" charset="0"/>
                <a:ea typeface="+mj-ea"/>
                <a:cs typeface="+mj-cs"/>
              </a:rPr>
              <a:t> </a:t>
            </a:r>
            <a:endParaRPr lang="en-IN" dirty="0">
              <a:solidFill>
                <a:schemeClr val="bg1"/>
              </a:solidFill>
            </a:endParaRPr>
          </a:p>
        </p:txBody>
      </p:sp>
      <p:pic>
        <p:nvPicPr>
          <p:cNvPr id="5" name="Content Placeholder 4" descr="lucy orang-utan.jpg"/>
          <p:cNvPicPr>
            <a:picLocks noGrp="1" noChangeAspect="1"/>
          </p:cNvPicPr>
          <p:nvPr>
            <p:ph sz="half" idx="1"/>
          </p:nvPr>
        </p:nvPicPr>
        <p:blipFill>
          <a:blip r:embed="rId3"/>
          <a:stretch>
            <a:fillRect/>
          </a:stretch>
        </p:blipFill>
        <p:spPr>
          <a:xfrm>
            <a:off x="778510" y="1600200"/>
            <a:ext cx="3870325" cy="452628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US" altLang="en-IN" dirty="0">
                <a:solidFill>
                  <a:schemeClr val="bg1"/>
                </a:solidFill>
                <a:latin typeface="Georgia" panose="02040502050405020303" pitchFamily="18" charset="0"/>
              </a:rPr>
              <a:t>Natural Language Processing</a:t>
            </a:r>
          </a:p>
        </p:txBody>
      </p:sp>
      <p:graphicFrame>
        <p:nvGraphicFramePr>
          <p:cNvPr id="6" name="Content Placeholder 5"/>
          <p:cNvGraphicFramePr>
            <a:graphicFrameLocks noGrp="1"/>
          </p:cNvGraphicFramePr>
          <p:nvPr>
            <p:ph idx="1"/>
          </p:nvPr>
        </p:nvGraphicFramePr>
        <p:xfrm>
          <a:off x="467360" y="1124585"/>
          <a:ext cx="8219440" cy="4105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35" descr="gfdgd gdaz rtyt upo"/>
          <p:cNvPicPr>
            <a:picLocks noChangeAspect="1" noChangeArrowheads="1"/>
          </p:cNvPicPr>
          <p:nvPr/>
        </p:nvPicPr>
        <p:blipFill>
          <a:blip r:embed="rId7" cstate="print"/>
          <a:srcRect/>
          <a:stretch>
            <a:fillRect/>
          </a:stretch>
        </p:blipFill>
        <p:spPr bwMode="auto">
          <a:xfrm>
            <a:off x="0" y="5229200"/>
            <a:ext cx="9144000" cy="1628800"/>
          </a:xfrm>
          <a:prstGeom prst="rect">
            <a:avLst/>
          </a:prstGeom>
          <a:noFill/>
        </p:spPr>
      </p:pic>
    </p:spTree>
  </p:cSld>
  <p:clrMapOvr>
    <a:masterClrMapping/>
  </p:clrMapOvr>
  <p:transition>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p:cNvSpPr>
            <a:spLocks noGrp="1"/>
          </p:cNvSpPr>
          <p:nvPr>
            <p:ph type="title"/>
          </p:nvPr>
        </p:nvSpPr>
        <p:spPr>
          <a:xfrm>
            <a:off x="457200" y="274955"/>
            <a:ext cx="8229600" cy="2564765"/>
          </a:xfrm>
        </p:spPr>
        <p:txBody>
          <a:bodyPr/>
          <a:lstStyle/>
          <a:p>
            <a:pPr marL="342900" lvl="0" indent="-342900">
              <a:spcBef>
                <a:spcPct val="20000"/>
              </a:spcBef>
              <a:defRPr/>
            </a:pPr>
            <a:r>
              <a:rPr lang="en-IN" i="1" dirty="0">
                <a:solidFill>
                  <a:schemeClr val="tx1"/>
                </a:solidFill>
                <a:latin typeface="Georgia" panose="02040502050405020303" pitchFamily="18" charset="0"/>
              </a:rPr>
              <a:t>Artificial </a:t>
            </a:r>
            <a:r>
              <a:rPr lang="en-US" altLang="en-IN" i="1" dirty="0">
                <a:solidFill>
                  <a:schemeClr val="tx1"/>
                </a:solidFill>
                <a:latin typeface="Georgia" panose="02040502050405020303" pitchFamily="18" charset="0"/>
              </a:rPr>
              <a:t>N</a:t>
            </a:r>
            <a:r>
              <a:rPr lang="en-IN" i="1" dirty="0">
                <a:solidFill>
                  <a:schemeClr val="tx1"/>
                </a:solidFill>
                <a:latin typeface="Georgia" panose="02040502050405020303" pitchFamily="18" charset="0"/>
              </a:rPr>
              <a:t>eural </a:t>
            </a:r>
            <a:r>
              <a:rPr lang="en-US" altLang="en-IN" i="1" dirty="0">
                <a:solidFill>
                  <a:schemeClr val="tx1"/>
                </a:solidFill>
                <a:latin typeface="Georgia" panose="02040502050405020303" pitchFamily="18" charset="0"/>
              </a:rPr>
              <a:t>N</a:t>
            </a:r>
            <a:r>
              <a:rPr lang="en-IN" i="1" dirty="0">
                <a:solidFill>
                  <a:schemeClr val="tx1"/>
                </a:solidFill>
                <a:latin typeface="Georgia" panose="02040502050405020303" pitchFamily="18" charset="0"/>
              </a:rPr>
              <a:t>etworks</a:t>
            </a:r>
            <a:br>
              <a:rPr lang="en-IN" i="1" dirty="0">
                <a:solidFill>
                  <a:schemeClr val="tx1"/>
                </a:solidFill>
                <a:latin typeface="Georgia" panose="02040502050405020303" pitchFamily="18" charset="0"/>
              </a:rPr>
            </a:br>
            <a:br>
              <a:rPr lang="en-IN" sz="2000" i="1" dirty="0">
                <a:solidFill>
                  <a:schemeClr val="tx1"/>
                </a:solidFill>
                <a:latin typeface="Georgia" panose="02040502050405020303" pitchFamily="18" charset="0"/>
              </a:rPr>
            </a:br>
            <a:r>
              <a:rPr lang="en-IN" sz="3200" i="1" dirty="0">
                <a:solidFill>
                  <a:schemeClr val="tx1"/>
                </a:solidFill>
                <a:latin typeface="Georgia" panose="02040502050405020303" pitchFamily="18" charset="0"/>
              </a:rPr>
              <a:t>Computer system that can act like or simulate the functioning of the human brain</a:t>
            </a:r>
            <a:r>
              <a:rPr lang="en-IN" sz="2000" i="1" dirty="0">
                <a:solidFill>
                  <a:schemeClr val="tx1"/>
                </a:solidFill>
                <a:latin typeface="Georgia" panose="02040502050405020303" pitchFamily="18" charset="0"/>
                <a:ea typeface="+mj-ea"/>
                <a:cs typeface="+mj-cs"/>
              </a:rPr>
              <a:t> </a:t>
            </a:r>
            <a:endParaRPr lang="en-IN" sz="2000" dirty="0">
              <a:solidFill>
                <a:schemeClr val="tx1"/>
              </a:solidFill>
            </a:endParaRPr>
          </a:p>
        </p:txBody>
      </p:sp>
      <p:pic>
        <p:nvPicPr>
          <p:cNvPr id="27650" name="Picture 2" descr="C:\Users\sony\Desktop\350px-Artificial_neural_network.svg.png"/>
          <p:cNvPicPr>
            <a:picLocks noChangeAspect="1" noChangeArrowheads="1"/>
          </p:cNvPicPr>
          <p:nvPr/>
        </p:nvPicPr>
        <p:blipFill>
          <a:blip r:embed="rId2" cstate="print"/>
          <a:srcRect/>
          <a:stretch>
            <a:fillRect/>
          </a:stretch>
        </p:blipFill>
        <p:spPr bwMode="auto">
          <a:xfrm>
            <a:off x="1259840" y="2745740"/>
            <a:ext cx="6768465" cy="4112260"/>
          </a:xfrm>
          <a:prstGeom prst="rect">
            <a:avLst/>
          </a:prstGeom>
          <a:noFill/>
        </p:spPr>
      </p:pic>
    </p:spTree>
  </p:cSld>
  <p:clrMapOvr>
    <a:masterClrMapping/>
  </p:clrMapOvr>
  <p:transition>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itle 1"/>
          <p:cNvSpPr>
            <a:spLocks noGrp="1"/>
          </p:cNvSpPr>
          <p:nvPr>
            <p:ph type="title"/>
          </p:nvPr>
        </p:nvSpPr>
        <p:spPr/>
        <p:txBody>
          <a:bodyPr/>
          <a:lstStyle/>
          <a:p>
            <a:r>
              <a:rPr lang="en-US" sz="5400" dirty="0">
                <a:solidFill>
                  <a:schemeClr val="bg1"/>
                </a:solidFill>
                <a:latin typeface="Georgia" panose="02040502050405020303" pitchFamily="18" charset="0"/>
              </a:rPr>
              <a:t>ADVANTAGES</a:t>
            </a:r>
            <a:endParaRPr lang="en-IN" sz="5400" dirty="0">
              <a:solidFill>
                <a:schemeClr val="bg1"/>
              </a:solidFill>
              <a:latin typeface="Georgia" panose="02040502050405020303" pitchFamily="18" charset="0"/>
            </a:endParaRPr>
          </a:p>
        </p:txBody>
      </p:sp>
      <p:graphicFrame>
        <p:nvGraphicFramePr>
          <p:cNvPr id="5" name="Content Placeholder 4"/>
          <p:cNvGraphicFramePr>
            <a:graphicFrameLocks noGrp="1"/>
          </p:cNvGraphicFramePr>
          <p:nvPr>
            <p:ph idx="1"/>
          </p:nvPr>
        </p:nvGraphicFramePr>
        <p:xfrm>
          <a:off x="457200" y="1124744"/>
          <a:ext cx="8229600" cy="5733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itle 1"/>
          <p:cNvSpPr>
            <a:spLocks noGrp="1"/>
          </p:cNvSpPr>
          <p:nvPr>
            <p:ph type="title"/>
          </p:nvPr>
        </p:nvSpPr>
        <p:spPr/>
        <p:txBody>
          <a:bodyPr/>
          <a:lstStyle/>
          <a:p>
            <a:r>
              <a:rPr lang="en-US" sz="5400" dirty="0">
                <a:solidFill>
                  <a:schemeClr val="bg1"/>
                </a:solidFill>
                <a:latin typeface="Georgia" panose="02040502050405020303" pitchFamily="18" charset="0"/>
              </a:rPr>
              <a:t>DISADVANTAGES</a:t>
            </a:r>
            <a:endParaRPr lang="en-IN" sz="5400" dirty="0">
              <a:solidFill>
                <a:schemeClr val="bg1"/>
              </a:solidFill>
              <a:latin typeface="Georgia" panose="02040502050405020303" pitchFamily="18" charset="0"/>
            </a:endParaRPr>
          </a:p>
        </p:txBody>
      </p:sp>
      <p:graphicFrame>
        <p:nvGraphicFramePr>
          <p:cNvPr id="5" name="Content Placeholder 4"/>
          <p:cNvGraphicFramePr>
            <a:graphicFrameLocks noGrp="1"/>
          </p:cNvGraphicFramePr>
          <p:nvPr>
            <p:ph idx="1"/>
          </p:nvPr>
        </p:nvGraphicFramePr>
        <p:xfrm>
          <a:off x="457200" y="1124744"/>
          <a:ext cx="8229600" cy="5733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itle 1"/>
          <p:cNvSpPr>
            <a:spLocks noGrp="1"/>
          </p:cNvSpPr>
          <p:nvPr>
            <p:ph type="title"/>
          </p:nvPr>
        </p:nvSpPr>
        <p:spPr/>
        <p:txBody>
          <a:bodyPr/>
          <a:lstStyle/>
          <a:p>
            <a:r>
              <a:rPr lang="en-US" sz="5400" dirty="0">
                <a:solidFill>
                  <a:schemeClr val="bg1"/>
                </a:solidFill>
                <a:latin typeface="Georgia" panose="02040502050405020303" pitchFamily="18" charset="0"/>
              </a:rPr>
              <a:t>CHALLANGES</a:t>
            </a:r>
            <a:endParaRPr lang="en-IN" sz="5400" dirty="0">
              <a:solidFill>
                <a:schemeClr val="bg1"/>
              </a:solidFill>
              <a:latin typeface="Georgia" panose="02040502050405020303" pitchFamily="18" charset="0"/>
            </a:endParaRPr>
          </a:p>
        </p:txBody>
      </p:sp>
      <p:graphicFrame>
        <p:nvGraphicFramePr>
          <p:cNvPr id="5" name="Content Placeholder 4"/>
          <p:cNvGraphicFramePr>
            <a:graphicFrameLocks noGrp="1"/>
          </p:cNvGraphicFramePr>
          <p:nvPr>
            <p:ph idx="1"/>
          </p:nvPr>
        </p:nvGraphicFramePr>
        <p:xfrm>
          <a:off x="457200" y="1124744"/>
          <a:ext cx="8229600" cy="5733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0" descr="hg fhg a e uytuyi"/>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graphicFrame>
        <p:nvGraphicFramePr>
          <p:cNvPr id="6" name="Diagram 5"/>
          <p:cNvGraphicFramePr/>
          <p:nvPr/>
        </p:nvGraphicFramePr>
        <p:xfrm>
          <a:off x="395605" y="0"/>
          <a:ext cx="9130665" cy="58146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sony\Desktop\toyota_robot_1.jpg"/>
          <p:cNvPicPr>
            <a:picLocks noChangeAspect="1" noChangeArrowheads="1"/>
          </p:cNvPicPr>
          <p:nvPr/>
        </p:nvPicPr>
        <p:blipFill>
          <a:blip r:embed="rId2" cstate="print"/>
          <a:srcRect/>
          <a:stretch>
            <a:fillRect/>
          </a:stretch>
        </p:blipFill>
        <p:spPr bwMode="auto">
          <a:xfrm>
            <a:off x="0" y="675640"/>
            <a:ext cx="4705985" cy="6182360"/>
          </a:xfrm>
          <a:prstGeom prst="rect">
            <a:avLst/>
          </a:prstGeom>
          <a:noFill/>
        </p:spPr>
      </p:pic>
      <p:sp>
        <p:nvSpPr>
          <p:cNvPr id="3079" name="Text Box 7"/>
          <p:cNvSpPr txBox="1">
            <a:spLocks noChangeArrowheads="1"/>
          </p:cNvSpPr>
          <p:nvPr/>
        </p:nvSpPr>
        <p:spPr bwMode="auto">
          <a:xfrm>
            <a:off x="3203848" y="260648"/>
            <a:ext cx="7092006" cy="1323439"/>
          </a:xfrm>
          <a:prstGeom prst="rect">
            <a:avLst/>
          </a:prstGeom>
          <a:noFill/>
          <a:ln w="9525">
            <a:noFill/>
            <a:miter lim="800000"/>
          </a:ln>
          <a:effectLst/>
        </p:spPr>
        <p:txBody>
          <a:bodyPr wrap="square">
            <a:spAutoFit/>
          </a:bodyPr>
          <a:lstStyle/>
          <a:p>
            <a:pPr algn="ctr"/>
            <a:r>
              <a:rPr lang="fr-FR" sz="4000" b="1" dirty="0">
                <a:solidFill>
                  <a:schemeClr val="bg1"/>
                </a:solidFill>
                <a:latin typeface="Georgia" panose="02040502050405020303" pitchFamily="18" charset="0"/>
              </a:rPr>
              <a:t>ARTIFICIAL</a:t>
            </a:r>
          </a:p>
          <a:p>
            <a:pPr algn="ctr"/>
            <a:r>
              <a:rPr lang="fr-FR" sz="4000" b="1" dirty="0">
                <a:solidFill>
                  <a:schemeClr val="bg1"/>
                </a:solidFill>
                <a:latin typeface="Georgia" panose="02040502050405020303" pitchFamily="18" charset="0"/>
              </a:rPr>
              <a:t> INTELLIGENCE</a:t>
            </a:r>
            <a:endParaRPr lang="fr-FR" sz="4000" dirty="0">
              <a:solidFill>
                <a:schemeClr val="bg1"/>
              </a:solidFill>
              <a:latin typeface="Georgia" panose="02040502050405020303" pitchFamily="18" charset="0"/>
            </a:endParaRPr>
          </a:p>
        </p:txBody>
      </p:sp>
      <p:graphicFrame>
        <p:nvGraphicFramePr>
          <p:cNvPr id="5" name="Diagram 4"/>
          <p:cNvGraphicFramePr/>
          <p:nvPr/>
        </p:nvGraphicFramePr>
        <p:xfrm>
          <a:off x="-2083435" y="2118995"/>
          <a:ext cx="16922115" cy="26206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7884368" y="6381328"/>
            <a:ext cx="1008112" cy="2880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transition>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itle 1"/>
          <p:cNvSpPr>
            <a:spLocks noGrp="1"/>
          </p:cNvSpPr>
          <p:nvPr>
            <p:ph type="title"/>
          </p:nvPr>
        </p:nvSpPr>
        <p:spPr>
          <a:xfrm>
            <a:off x="0" y="274638"/>
            <a:ext cx="8686800" cy="1143000"/>
          </a:xfrm>
        </p:spPr>
        <p:txBody>
          <a:bodyPr/>
          <a:lstStyle/>
          <a:p>
            <a:r>
              <a:rPr lang="en-US" altLang="en-IN" b="1" dirty="0">
                <a:solidFill>
                  <a:schemeClr val="bg1"/>
                </a:solidFill>
                <a:latin typeface="Georgia" panose="02040502050405020303" pitchFamily="18" charset="0"/>
              </a:rPr>
              <a:t>A short Vido Clip about AI</a:t>
            </a:r>
            <a:br>
              <a:rPr lang="en-IN" b="1" dirty="0">
                <a:solidFill>
                  <a:schemeClr val="bg1"/>
                </a:solidFill>
                <a:latin typeface="Georgia" panose="02040502050405020303" pitchFamily="18" charset="0"/>
              </a:rPr>
            </a:br>
            <a:endParaRPr lang="en-IN" dirty="0">
              <a:solidFill>
                <a:schemeClr val="bg1"/>
              </a:solidFill>
              <a:latin typeface="Georgia" panose="02040502050405020303" pitchFamily="18" charset="0"/>
            </a:endParaRPr>
          </a:p>
        </p:txBody>
      </p:sp>
      <p:graphicFrame>
        <p:nvGraphicFramePr>
          <p:cNvPr id="3" name="Content Placeholder 2">
            <a:hlinkClick r:id="" action="ppaction://ole?verb=0"/>
          </p:cNvPr>
          <p:cNvGraphicFramePr>
            <a:graphicFrameLocks noGrp="1" noChangeAspect="1"/>
          </p:cNvGraphicFramePr>
          <p:nvPr>
            <p:ph idx="1"/>
            <p:extLst>
              <p:ext uri="{D42A27DB-BD31-4B8C-83A1-F6EECF244321}">
                <p14:modId xmlns:p14="http://schemas.microsoft.com/office/powerpoint/2010/main" val="987398034"/>
              </p:ext>
            </p:extLst>
          </p:nvPr>
        </p:nvGraphicFramePr>
        <p:xfrm>
          <a:off x="-193675" y="1049338"/>
          <a:ext cx="9766300" cy="5891212"/>
        </p:xfrm>
        <a:graphic>
          <a:graphicData uri="http://schemas.openxmlformats.org/presentationml/2006/ole">
            <mc:AlternateContent xmlns:mc="http://schemas.openxmlformats.org/markup-compatibility/2006">
              <mc:Choice xmlns:v="urn:schemas-microsoft-com:vml" Requires="v">
                <p:oleObj spid="_x0000_s1029" name="包装程序外壳对象" showAsIcon="1" r:id="rId3" imgW="814320" imgH="456840" progId="Package">
                  <p:embed/>
                </p:oleObj>
              </mc:Choice>
              <mc:Fallback>
                <p:oleObj name="包装程序外壳对象" showAsIcon="1" r:id="rId3" imgW="814320" imgH="456840" progId="Package">
                  <p:embed/>
                  <p:pic>
                    <p:nvPicPr>
                      <p:cNvPr id="0" name="Picture 1024"/>
                      <p:cNvPicPr/>
                      <p:nvPr/>
                    </p:nvPicPr>
                    <p:blipFill>
                      <a:blip r:embed="rId4"/>
                      <a:stretch>
                        <a:fillRect/>
                      </a:stretch>
                    </p:blipFill>
                    <p:spPr>
                      <a:xfrm>
                        <a:off x="-193675" y="1049338"/>
                        <a:ext cx="9766300" cy="5891212"/>
                      </a:xfrm>
                      <a:prstGeom prst="rect">
                        <a:avLst/>
                      </a:prstGeom>
                    </p:spPr>
                  </p:pic>
                </p:oleObj>
              </mc:Fallback>
            </mc:AlternateContent>
          </a:graphicData>
        </a:graphic>
      </p:graphicFrame>
    </p:spTree>
  </p:cSld>
  <p:clrMapOvr>
    <a:masterClrMapping/>
  </p:clrMapOvr>
  <p:transition>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6147" name="Picture 3" descr="C:\Users\sony\Desktop\Asimo.jpg"/>
          <p:cNvPicPr>
            <a:picLocks noChangeAspect="1" noChangeArrowheads="1"/>
          </p:cNvPicPr>
          <p:nvPr/>
        </p:nvPicPr>
        <p:blipFill>
          <a:blip r:embed="rId2" cstate="print"/>
          <a:srcRect/>
          <a:stretch>
            <a:fillRect/>
          </a:stretch>
        </p:blipFill>
        <p:spPr bwMode="auto">
          <a:xfrm>
            <a:off x="0" y="0"/>
            <a:ext cx="9144000" cy="7101408"/>
          </a:xfrm>
          <a:prstGeom prst="rect">
            <a:avLst/>
          </a:prstGeom>
          <a:noFill/>
        </p:spPr>
      </p:pic>
      <p:sp>
        <p:nvSpPr>
          <p:cNvPr id="6" name="Rectangle 5"/>
          <p:cNvSpPr/>
          <p:nvPr/>
        </p:nvSpPr>
        <p:spPr>
          <a:xfrm>
            <a:off x="-540569" y="980728"/>
            <a:ext cx="2376265" cy="4708981"/>
          </a:xfrm>
          <a:prstGeom prst="rect">
            <a:avLst/>
          </a:prstGeom>
          <a:noFill/>
        </p:spPr>
        <p:txBody>
          <a:bodyPr wrap="square" lIns="91440" tIns="45720" rIns="91440" bIns="45720">
            <a:spAutoFit/>
          </a:bodyPr>
          <a:lstStyle/>
          <a:p>
            <a:pPr algn="ctr"/>
            <a:r>
              <a:rPr lang="en-US" sz="6000" b="1" cap="none" spc="0" dirty="0">
                <a:ln w="19050">
                  <a:solidFill>
                    <a:schemeClr val="tx2">
                      <a:tint val="1000"/>
                    </a:schemeClr>
                  </a:solidFill>
                  <a:prstDash val="solid"/>
                </a:ln>
                <a:effectLst>
                  <a:outerShdw blurRad="50000" dist="50800" dir="7500000" algn="tl">
                    <a:srgbClr val="000000">
                      <a:shade val="5000"/>
                      <a:alpha val="35000"/>
                    </a:srgbClr>
                  </a:outerShdw>
                </a:effectLst>
                <a:latin typeface="Georgia" panose="02040502050405020303" pitchFamily="18" charset="0"/>
              </a:rPr>
              <a:t>T</a:t>
            </a:r>
          </a:p>
          <a:p>
            <a:pPr algn="ctr"/>
            <a:r>
              <a:rPr lang="en-US" sz="6000" b="1" cap="none" spc="0" dirty="0">
                <a:ln w="19050">
                  <a:solidFill>
                    <a:schemeClr val="tx2">
                      <a:tint val="1000"/>
                    </a:schemeClr>
                  </a:solidFill>
                  <a:prstDash val="solid"/>
                </a:ln>
                <a:effectLst>
                  <a:outerShdw blurRad="50000" dist="50800" dir="7500000" algn="tl">
                    <a:srgbClr val="000000">
                      <a:shade val="5000"/>
                      <a:alpha val="35000"/>
                    </a:srgbClr>
                  </a:outerShdw>
                </a:effectLst>
                <a:latin typeface="Georgia" panose="02040502050405020303" pitchFamily="18" charset="0"/>
              </a:rPr>
              <a:t>H</a:t>
            </a:r>
          </a:p>
          <a:p>
            <a:pPr algn="ctr"/>
            <a:r>
              <a:rPr lang="en-US" sz="6000" b="1" cap="none" spc="0" dirty="0">
                <a:ln w="19050">
                  <a:solidFill>
                    <a:schemeClr val="tx2">
                      <a:tint val="1000"/>
                    </a:schemeClr>
                  </a:solidFill>
                  <a:prstDash val="solid"/>
                </a:ln>
                <a:effectLst>
                  <a:outerShdw blurRad="50000" dist="50800" dir="7500000" algn="tl">
                    <a:srgbClr val="000000">
                      <a:shade val="5000"/>
                      <a:alpha val="35000"/>
                    </a:srgbClr>
                  </a:outerShdw>
                </a:effectLst>
                <a:latin typeface="Georgia" panose="02040502050405020303" pitchFamily="18" charset="0"/>
              </a:rPr>
              <a:t>A</a:t>
            </a:r>
          </a:p>
          <a:p>
            <a:pPr algn="ctr"/>
            <a:r>
              <a:rPr lang="en-US" sz="6000" b="1" cap="none" spc="0" dirty="0">
                <a:ln w="19050">
                  <a:solidFill>
                    <a:schemeClr val="tx2">
                      <a:tint val="1000"/>
                    </a:schemeClr>
                  </a:solidFill>
                  <a:prstDash val="solid"/>
                </a:ln>
                <a:effectLst>
                  <a:outerShdw blurRad="50000" dist="50800" dir="7500000" algn="tl">
                    <a:srgbClr val="000000">
                      <a:shade val="5000"/>
                      <a:alpha val="35000"/>
                    </a:srgbClr>
                  </a:outerShdw>
                </a:effectLst>
                <a:latin typeface="Georgia" panose="02040502050405020303" pitchFamily="18" charset="0"/>
              </a:rPr>
              <a:t>N</a:t>
            </a:r>
          </a:p>
          <a:p>
            <a:pPr algn="ctr"/>
            <a:r>
              <a:rPr lang="en-US" sz="6000" b="1" dirty="0">
                <a:ln w="19050">
                  <a:solidFill>
                    <a:schemeClr val="tx2">
                      <a:tint val="1000"/>
                    </a:schemeClr>
                  </a:solidFill>
                  <a:prstDash val="solid"/>
                </a:ln>
                <a:effectLst>
                  <a:outerShdw blurRad="50000" dist="50800" dir="7500000" algn="tl">
                    <a:srgbClr val="000000">
                      <a:shade val="5000"/>
                      <a:alpha val="35000"/>
                    </a:srgbClr>
                  </a:outerShdw>
                </a:effectLst>
                <a:latin typeface="Georgia" panose="02040502050405020303" pitchFamily="18" charset="0"/>
              </a:rPr>
              <a:t>K</a:t>
            </a:r>
            <a:endParaRPr lang="en-US" sz="6000" b="1" cap="none" spc="0" dirty="0">
              <a:ln w="19050">
                <a:solidFill>
                  <a:schemeClr val="tx2">
                    <a:tint val="1000"/>
                  </a:schemeClr>
                </a:solidFill>
                <a:prstDash val="solid"/>
              </a:ln>
              <a:effectLst>
                <a:outerShdw blurRad="50000" dist="50800" dir="7500000" algn="tl">
                  <a:srgbClr val="000000">
                    <a:shade val="5000"/>
                    <a:alpha val="35000"/>
                  </a:srgbClr>
                </a:outerShdw>
              </a:effectLst>
              <a:latin typeface="Georgia" panose="02040502050405020303" pitchFamily="18" charset="0"/>
            </a:endParaRPr>
          </a:p>
        </p:txBody>
      </p:sp>
      <p:sp>
        <p:nvSpPr>
          <p:cNvPr id="8" name="Rectangle 7"/>
          <p:cNvSpPr/>
          <p:nvPr/>
        </p:nvSpPr>
        <p:spPr>
          <a:xfrm>
            <a:off x="6767735" y="1772816"/>
            <a:ext cx="2376265" cy="2862322"/>
          </a:xfrm>
          <a:prstGeom prst="rect">
            <a:avLst/>
          </a:prstGeom>
          <a:noFill/>
        </p:spPr>
        <p:txBody>
          <a:bodyPr wrap="square" lIns="91440" tIns="45720" rIns="91440" bIns="45720">
            <a:spAutoFit/>
          </a:bodyPr>
          <a:lstStyle/>
          <a:p>
            <a:pPr algn="ctr"/>
            <a:r>
              <a:rPr lang="en-US" sz="6000" b="1" dirty="0">
                <a:ln w="19050">
                  <a:solidFill>
                    <a:schemeClr val="tx2">
                      <a:tint val="1000"/>
                    </a:schemeClr>
                  </a:solidFill>
                  <a:prstDash val="solid"/>
                </a:ln>
                <a:effectLst>
                  <a:outerShdw blurRad="50000" dist="50800" dir="7500000" algn="tl">
                    <a:srgbClr val="000000">
                      <a:shade val="5000"/>
                      <a:alpha val="35000"/>
                    </a:srgbClr>
                  </a:outerShdw>
                </a:effectLst>
                <a:latin typeface="Georgia" panose="02040502050405020303" pitchFamily="18" charset="0"/>
              </a:rPr>
              <a:t>Y</a:t>
            </a:r>
          </a:p>
          <a:p>
            <a:pPr algn="ctr"/>
            <a:r>
              <a:rPr lang="en-US" sz="6000" b="1" cap="none" spc="0" dirty="0">
                <a:ln w="19050">
                  <a:solidFill>
                    <a:schemeClr val="tx2">
                      <a:tint val="1000"/>
                    </a:schemeClr>
                  </a:solidFill>
                  <a:prstDash val="solid"/>
                </a:ln>
                <a:effectLst>
                  <a:outerShdw blurRad="50000" dist="50800" dir="7500000" algn="tl">
                    <a:srgbClr val="000000">
                      <a:shade val="5000"/>
                      <a:alpha val="35000"/>
                    </a:srgbClr>
                  </a:outerShdw>
                </a:effectLst>
                <a:latin typeface="Georgia" panose="02040502050405020303" pitchFamily="18" charset="0"/>
              </a:rPr>
              <a:t>O</a:t>
            </a:r>
          </a:p>
          <a:p>
            <a:pPr algn="ctr"/>
            <a:r>
              <a:rPr lang="en-US" sz="6000" b="1" dirty="0">
                <a:ln w="19050">
                  <a:solidFill>
                    <a:schemeClr val="tx2">
                      <a:tint val="1000"/>
                    </a:schemeClr>
                  </a:solidFill>
                  <a:prstDash val="solid"/>
                </a:ln>
                <a:effectLst>
                  <a:outerShdw blurRad="50000" dist="50800" dir="7500000" algn="tl">
                    <a:srgbClr val="000000">
                      <a:shade val="5000"/>
                      <a:alpha val="35000"/>
                    </a:srgbClr>
                  </a:outerShdw>
                </a:effectLst>
                <a:latin typeface="Georgia" panose="02040502050405020303" pitchFamily="18" charset="0"/>
              </a:rPr>
              <a:t>U</a:t>
            </a:r>
            <a:endParaRPr lang="en-US" sz="6000" b="1" cap="none" spc="0" dirty="0">
              <a:ln w="19050">
                <a:solidFill>
                  <a:schemeClr val="tx2">
                    <a:tint val="1000"/>
                  </a:schemeClr>
                </a:solidFill>
                <a:prstDash val="solid"/>
              </a:ln>
              <a:effectLst>
                <a:outerShdw blurRad="50000" dist="50800" dir="7500000" algn="tl">
                  <a:srgbClr val="000000">
                    <a:shade val="5000"/>
                    <a:alpha val="35000"/>
                  </a:srgbClr>
                </a:outerShdw>
              </a:effectLst>
              <a:latin typeface="Georgia" panose="02040502050405020303" pitchFamily="18" charset="0"/>
            </a:endParaRPr>
          </a:p>
        </p:txBody>
      </p:sp>
    </p:spTree>
  </p:cSld>
  <p:clrMapOvr>
    <a:masterClrMapping/>
  </p:clrMapOvr>
  <p:transition>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pic>
        <p:nvPicPr>
          <p:cNvPr id="7171" name="Picture 3" descr="C:\Users\sony\Desktop\26-264x300.jpg"/>
          <p:cNvPicPr>
            <a:picLocks noChangeAspect="1" noChangeArrowheads="1"/>
          </p:cNvPicPr>
          <p:nvPr/>
        </p:nvPicPr>
        <p:blipFill>
          <a:blip r:embed="rId2" cstate="print"/>
          <a:srcRect/>
          <a:stretch>
            <a:fillRect/>
          </a:stretch>
        </p:blipFill>
        <p:spPr bwMode="auto">
          <a:xfrm>
            <a:off x="-1836712" y="332656"/>
            <a:ext cx="6372200" cy="6259209"/>
          </a:xfrm>
          <a:prstGeom prst="rect">
            <a:avLst/>
          </a:prstGeom>
          <a:noFill/>
        </p:spPr>
      </p:pic>
      <p:sp>
        <p:nvSpPr>
          <p:cNvPr id="7" name="TextBox 6"/>
          <p:cNvSpPr txBox="1"/>
          <p:nvPr/>
        </p:nvSpPr>
        <p:spPr>
          <a:xfrm>
            <a:off x="1619672" y="692696"/>
            <a:ext cx="3888432" cy="369332"/>
          </a:xfrm>
          <a:prstGeom prst="rect">
            <a:avLst/>
          </a:prstGeom>
          <a:noFill/>
        </p:spPr>
        <p:txBody>
          <a:bodyPr wrap="square" rtlCol="0">
            <a:spAutoFit/>
          </a:bodyPr>
          <a:lstStyle/>
          <a:p>
            <a:endParaRPr lang="en-IN" dirty="0"/>
          </a:p>
        </p:txBody>
      </p:sp>
      <p:sp>
        <p:nvSpPr>
          <p:cNvPr id="8" name="TextBox 7"/>
          <p:cNvSpPr txBox="1"/>
          <p:nvPr/>
        </p:nvSpPr>
        <p:spPr>
          <a:xfrm rot="918370">
            <a:off x="3611716" y="1475334"/>
            <a:ext cx="5508104" cy="923330"/>
          </a:xfrm>
          <a:prstGeom prst="rect">
            <a:avLst/>
          </a:prstGeom>
          <a:noFill/>
        </p:spPr>
        <p:txBody>
          <a:bodyPr wrap="square" rtlCol="0">
            <a:spAutoFit/>
          </a:bodyPr>
          <a:lstStyle/>
          <a:p>
            <a:r>
              <a:rPr lang="en-US" sz="5400" b="1" dirty="0">
                <a:latin typeface="Georgia" panose="02040502050405020303" pitchFamily="18" charset="0"/>
              </a:rPr>
              <a:t>ANY QUERY ?</a:t>
            </a:r>
            <a:endParaRPr lang="en-IN" sz="5400" b="1" dirty="0">
              <a:latin typeface="Georgia" panose="02040502050405020303" pitchFamily="18" charset="0"/>
            </a:endParaRPr>
          </a:p>
        </p:txBody>
      </p:sp>
    </p:spTree>
  </p:cSld>
  <p:clrMapOvr>
    <a:masterClrMapping/>
  </p:clrMapOvr>
  <p:transition>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2843808" y="260648"/>
            <a:ext cx="5086649" cy="830997"/>
          </a:xfrm>
          <a:prstGeom prst="rect">
            <a:avLst/>
          </a:prstGeom>
          <a:noFill/>
          <a:ln w="9525">
            <a:noFill/>
            <a:miter lim="800000"/>
          </a:ln>
          <a:effectLst/>
        </p:spPr>
        <p:txBody>
          <a:bodyPr wrap="none">
            <a:spAutoFit/>
          </a:bodyPr>
          <a:lstStyle/>
          <a:p>
            <a:r>
              <a:rPr lang="fr-FR" sz="4800" b="1" dirty="0">
                <a:solidFill>
                  <a:schemeClr val="bg1"/>
                </a:solidFill>
                <a:latin typeface="Georgia" panose="02040502050405020303" pitchFamily="18" charset="0"/>
              </a:rPr>
              <a:t>FOR EXAMPLE</a:t>
            </a:r>
            <a:endParaRPr lang="fr-FR" sz="4800" dirty="0">
              <a:solidFill>
                <a:schemeClr val="bg1"/>
              </a:solidFill>
              <a:latin typeface="Georgia" panose="02040502050405020303" pitchFamily="18" charset="0"/>
            </a:endParaRPr>
          </a:p>
        </p:txBody>
      </p:sp>
      <p:sp>
        <p:nvSpPr>
          <p:cNvPr id="24579" name="Text Box 3"/>
          <p:cNvSpPr txBox="1">
            <a:spLocks noChangeArrowheads="1"/>
          </p:cNvSpPr>
          <p:nvPr/>
        </p:nvSpPr>
        <p:spPr bwMode="auto">
          <a:xfrm>
            <a:off x="2483768" y="1601416"/>
            <a:ext cx="6660232" cy="5256584"/>
          </a:xfrm>
          <a:prstGeom prst="rect">
            <a:avLst/>
          </a:prstGeom>
          <a:noFill/>
          <a:ln w="9525">
            <a:noFill/>
            <a:miter lim="800000"/>
          </a:ln>
          <a:effectLst/>
        </p:spPr>
        <p:txBody>
          <a:bodyPr/>
          <a:lstStyle/>
          <a:p>
            <a:r>
              <a:rPr lang="en-IN" sz="3600" b="1" dirty="0">
                <a:solidFill>
                  <a:schemeClr val="bg1"/>
                </a:solidFill>
                <a:latin typeface="Georgia" panose="02040502050405020303" pitchFamily="18" charset="0"/>
              </a:rPr>
              <a:t>Searching</a:t>
            </a:r>
            <a:r>
              <a:rPr lang="en-IN" sz="2400" b="1" dirty="0">
                <a:solidFill>
                  <a:schemeClr val="bg1"/>
                </a:solidFill>
                <a:latin typeface="Georgia" panose="02040502050405020303" pitchFamily="18" charset="0"/>
              </a:rPr>
              <a:t>: finding “good” material from a large   quantity of available data.</a:t>
            </a:r>
          </a:p>
          <a:p>
            <a:endParaRPr lang="en-IN" sz="2400" b="1" dirty="0">
              <a:solidFill>
                <a:schemeClr val="bg1"/>
              </a:solidFill>
              <a:latin typeface="Georgia" panose="02040502050405020303" pitchFamily="18" charset="0"/>
            </a:endParaRPr>
          </a:p>
          <a:p>
            <a:r>
              <a:rPr lang="en-IN" sz="3600" b="1" dirty="0">
                <a:solidFill>
                  <a:schemeClr val="bg1"/>
                </a:solidFill>
                <a:latin typeface="Georgia" panose="02040502050405020303" pitchFamily="18" charset="0"/>
              </a:rPr>
              <a:t>Recognizing patterns</a:t>
            </a:r>
            <a:r>
              <a:rPr lang="en-IN" sz="2400" b="1" dirty="0">
                <a:solidFill>
                  <a:schemeClr val="bg1"/>
                </a:solidFill>
                <a:latin typeface="Georgia" panose="02040502050405020303" pitchFamily="18" charset="0"/>
              </a:rPr>
              <a:t>: finding items with similar characteristics </a:t>
            </a:r>
            <a:br>
              <a:rPr lang="en-IN" sz="2400" b="1" dirty="0">
                <a:solidFill>
                  <a:schemeClr val="bg1"/>
                </a:solidFill>
                <a:latin typeface="Georgia" panose="02040502050405020303" pitchFamily="18" charset="0"/>
              </a:rPr>
            </a:br>
            <a:r>
              <a:rPr lang="en-IN" sz="2400" b="1" dirty="0">
                <a:solidFill>
                  <a:schemeClr val="bg1"/>
                </a:solidFill>
                <a:latin typeface="Georgia" panose="02040502050405020303" pitchFamily="18" charset="0"/>
              </a:rPr>
              <a:t> </a:t>
            </a:r>
          </a:p>
          <a:p>
            <a:r>
              <a:rPr lang="en-IN" sz="3600" b="1" dirty="0">
                <a:solidFill>
                  <a:schemeClr val="bg1"/>
                </a:solidFill>
                <a:latin typeface="Georgia" panose="02040502050405020303" pitchFamily="18" charset="0"/>
              </a:rPr>
              <a:t>Surmounting constraints</a:t>
            </a:r>
            <a:r>
              <a:rPr lang="en-IN" sz="2400" b="1" dirty="0">
                <a:solidFill>
                  <a:schemeClr val="bg1"/>
                </a:solidFill>
                <a:latin typeface="Georgia" panose="02040502050405020303" pitchFamily="18" charset="0"/>
              </a:rPr>
              <a:t>: finding ways that something will fit into a confined space, building a  complex object, or moving through a</a:t>
            </a:r>
          </a:p>
          <a:p>
            <a:r>
              <a:rPr lang="en-IN" sz="2400" b="1" dirty="0">
                <a:solidFill>
                  <a:schemeClr val="bg1"/>
                </a:solidFill>
                <a:latin typeface="Georgia" panose="02040502050405020303" pitchFamily="18" charset="0"/>
              </a:rPr>
              <a:t> maze.</a:t>
            </a:r>
          </a:p>
          <a:p>
            <a:endParaRPr lang="en-IN" sz="2400" b="1" dirty="0">
              <a:solidFill>
                <a:schemeClr val="bg1"/>
              </a:solidFill>
              <a:latin typeface="Georgia" panose="02040502050405020303" pitchFamily="18" charset="0"/>
            </a:endParaRPr>
          </a:p>
          <a:p>
            <a:endParaRPr lang="fr-FR" sz="2400" b="1" dirty="0">
              <a:solidFill>
                <a:schemeClr val="bg1"/>
              </a:solidFill>
              <a:latin typeface="Georgia" panose="02040502050405020303" pitchFamily="18" charset="0"/>
            </a:endParaRPr>
          </a:p>
        </p:txBody>
      </p:sp>
      <p:sp>
        <p:nvSpPr>
          <p:cNvPr id="4" name="Rectangle 3"/>
          <p:cNvSpPr/>
          <p:nvPr/>
        </p:nvSpPr>
        <p:spPr>
          <a:xfrm>
            <a:off x="8028384" y="6381328"/>
            <a:ext cx="792088" cy="2880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transition>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scene3d>
          </a:bodyPr>
          <a:lstStyle/>
          <a:p>
            <a:r>
              <a:rPr lang="en-US" altLang="en-IN">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altLang="en-IN" sz="4800">
                <a:ln w="10160">
                  <a:solidFill>
                    <a:schemeClr val="accent5"/>
                  </a:solidFill>
                  <a:prstDash val="solid"/>
                </a:ln>
                <a:solidFill>
                  <a:srgbClr val="FFFFFF"/>
                </a:solidFill>
                <a:effectLst>
                  <a:outerShdw blurRad="38100" dist="22860" dir="5400000" algn="tl" rotWithShape="0">
                    <a:srgbClr val="000000">
                      <a:alpha val="30000"/>
                    </a:srgbClr>
                  </a:outerShdw>
                </a:effectLst>
              </a:rPr>
              <a:t>MACHINE LEARNING</a:t>
            </a:r>
          </a:p>
        </p:txBody>
      </p:sp>
      <p:graphicFrame>
        <p:nvGraphicFramePr>
          <p:cNvPr id="4" name="Diagram 3"/>
          <p:cNvGraphicFramePr/>
          <p:nvPr/>
        </p:nvGraphicFramePr>
        <p:xfrm>
          <a:off x="-2124710" y="2132965"/>
          <a:ext cx="16922115" cy="294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Content Placeholder 6"/>
          <p:cNvPicPr>
            <a:picLocks noGrp="1" noChangeAspect="1"/>
          </p:cNvPicPr>
          <p:nvPr>
            <p:ph idx="1"/>
          </p:nvPr>
        </p:nvPicPr>
        <p:blipFill>
          <a:blip r:embed="rId7"/>
          <a:stretch>
            <a:fillRect/>
          </a:stretch>
        </p:blipFill>
        <p:spPr>
          <a:xfrm>
            <a:off x="-17780" y="2131695"/>
            <a:ext cx="3177540" cy="4105275"/>
          </a:xfrm>
          <a:prstGeom prst="rect">
            <a:avLst/>
          </a:prstGeom>
        </p:spPr>
      </p:pic>
    </p:spTree>
  </p:cSld>
  <p:clrMapOvr>
    <a:masterClrMapping/>
  </p:clrMapOvr>
  <p:transition>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US" altLang="en-IN" sz="6600" dirty="0">
                <a:solidFill>
                  <a:schemeClr val="bg1"/>
                </a:solidFill>
                <a:latin typeface="Georgia" panose="02040502050405020303" pitchFamily="18" charset="0"/>
              </a:rPr>
              <a:t>ML Leads to AI</a:t>
            </a:r>
          </a:p>
        </p:txBody>
      </p:sp>
      <p:graphicFrame>
        <p:nvGraphicFramePr>
          <p:cNvPr id="9" name="Content Placeholder 8"/>
          <p:cNvGraphicFramePr>
            <a:graphicFrameLocks noGrp="1"/>
          </p:cNvGraphicFramePr>
          <p:nvPr>
            <p:ph idx="1"/>
          </p:nvPr>
        </p:nvGraphicFramePr>
        <p:xfrm>
          <a:off x="132080" y="1378585"/>
          <a:ext cx="8512810" cy="44564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US" altLang="en-IN" sz="6000" dirty="0">
                <a:solidFill>
                  <a:schemeClr val="bg1"/>
                </a:solidFill>
                <a:latin typeface="Georgia" panose="02040502050405020303" pitchFamily="18" charset="0"/>
              </a:rPr>
              <a:t>ML Leads to AI</a:t>
            </a:r>
          </a:p>
        </p:txBody>
      </p:sp>
      <p:graphicFrame>
        <p:nvGraphicFramePr>
          <p:cNvPr id="5" name="Content Placeholder 4"/>
          <p:cNvGraphicFramePr>
            <a:graphicFrameLocks noGrp="1"/>
          </p:cNvGraphicFramePr>
          <p:nvPr>
            <p:ph idx="1"/>
          </p:nvPr>
        </p:nvGraphicFramePr>
        <p:xfrm>
          <a:off x="-721360" y="1172845"/>
          <a:ext cx="9227820" cy="5901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Bar dir="vert"/>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5" descr="gfdgd gdaz rtyt upo"/>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2" name="Title 1"/>
          <p:cNvSpPr>
            <a:spLocks noGrp="1"/>
          </p:cNvSpPr>
          <p:nvPr>
            <p:ph type="title"/>
          </p:nvPr>
        </p:nvSpPr>
        <p:spPr>
          <a:xfrm>
            <a:off x="457200" y="194945"/>
            <a:ext cx="8375650" cy="2724150"/>
          </a:xfrm>
        </p:spPr>
        <p:txBody>
          <a:bodyPr/>
          <a:lstStyle/>
          <a:p>
            <a:r>
              <a:rPr lang="en-US" altLang="en-IN" sz="6000" dirty="0">
                <a:solidFill>
                  <a:schemeClr val="bg1"/>
                </a:solidFill>
                <a:latin typeface="Georgia" panose="02040502050405020303" pitchFamily="18" charset="0"/>
              </a:rPr>
              <a:t>MAJOR</a:t>
            </a:r>
            <a:br>
              <a:rPr lang="en-US" altLang="en-IN" sz="6000" dirty="0">
                <a:solidFill>
                  <a:schemeClr val="bg1"/>
                </a:solidFill>
                <a:latin typeface="Georgia" panose="02040502050405020303" pitchFamily="18" charset="0"/>
              </a:rPr>
            </a:br>
            <a:r>
              <a:rPr lang="en-US" altLang="en-IN" sz="6000" dirty="0">
                <a:solidFill>
                  <a:schemeClr val="bg1"/>
                </a:solidFill>
                <a:latin typeface="Georgia" panose="02040502050405020303" pitchFamily="18" charset="0"/>
              </a:rPr>
              <a:t>BRANCHES</a:t>
            </a:r>
            <a:r>
              <a:rPr lang="en-US" altLang="en-IN" sz="9600" dirty="0">
                <a:solidFill>
                  <a:schemeClr val="bg1"/>
                </a:solidFill>
                <a:latin typeface="Georgia" panose="02040502050405020303" pitchFamily="18" charset="0"/>
              </a:rPr>
              <a:t> OF AI</a:t>
            </a:r>
          </a:p>
        </p:txBody>
      </p:sp>
    </p:spTree>
  </p:cSld>
  <p:clrMapOvr>
    <a:masterClrMapping/>
  </p:clrMapOvr>
  <p:transition>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US" altLang="en-IN" dirty="0">
                <a:solidFill>
                  <a:schemeClr val="bg1"/>
                </a:solidFill>
                <a:latin typeface="Georgia" panose="02040502050405020303" pitchFamily="18" charset="0"/>
              </a:rPr>
              <a:t>MAJOR BRANCHES OF AI</a:t>
            </a:r>
          </a:p>
        </p:txBody>
      </p:sp>
      <p:graphicFrame>
        <p:nvGraphicFramePr>
          <p:cNvPr id="6" name="Content Placeholder 5"/>
          <p:cNvGraphicFramePr>
            <a:graphicFrameLocks noGrp="1"/>
          </p:cNvGraphicFramePr>
          <p:nvPr>
            <p:ph idx="1"/>
          </p:nvPr>
        </p:nvGraphicFramePr>
        <p:xfrm>
          <a:off x="467360" y="1124585"/>
          <a:ext cx="8219440" cy="4105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35" descr="gfdgd gdaz rtyt upo"/>
          <p:cNvPicPr>
            <a:picLocks noChangeAspect="1" noChangeArrowheads="1"/>
          </p:cNvPicPr>
          <p:nvPr/>
        </p:nvPicPr>
        <p:blipFill>
          <a:blip r:embed="rId7" cstate="print"/>
          <a:srcRect/>
          <a:stretch>
            <a:fillRect/>
          </a:stretch>
        </p:blipFill>
        <p:spPr bwMode="auto">
          <a:xfrm>
            <a:off x="0" y="5229200"/>
            <a:ext cx="9144000" cy="1628800"/>
          </a:xfrm>
          <a:prstGeom prst="rect">
            <a:avLst/>
          </a:prstGeom>
          <a:noFill/>
        </p:spPr>
      </p:pic>
    </p:spTree>
  </p:cSld>
  <p:clrMapOvr>
    <a:masterClrMapping/>
  </p:clrMapOvr>
  <p:transition>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467544" y="0"/>
            <a:ext cx="8229600" cy="1143000"/>
          </a:xfrm>
        </p:spPr>
        <p:txBody>
          <a:bodyPr/>
          <a:lstStyle/>
          <a:p>
            <a:r>
              <a:rPr lang="en-US" altLang="en-IN" dirty="0">
                <a:solidFill>
                  <a:schemeClr val="bg1"/>
                </a:solidFill>
              </a:rPr>
              <a:t>Robotics</a:t>
            </a:r>
          </a:p>
        </p:txBody>
      </p:sp>
      <p:graphicFrame>
        <p:nvGraphicFramePr>
          <p:cNvPr id="6" name="Content Placeholder 5"/>
          <p:cNvGraphicFramePr>
            <a:graphicFrameLocks noGrp="1"/>
          </p:cNvGraphicFramePr>
          <p:nvPr>
            <p:ph idx="1"/>
          </p:nvPr>
        </p:nvGraphicFramePr>
        <p:xfrm>
          <a:off x="-252730" y="1412875"/>
          <a:ext cx="8561070" cy="3547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35" descr="gfdgd gdaz rtyt upo"/>
          <p:cNvPicPr>
            <a:picLocks noChangeAspect="1" noChangeArrowheads="1"/>
          </p:cNvPicPr>
          <p:nvPr/>
        </p:nvPicPr>
        <p:blipFill>
          <a:blip r:embed="rId7" cstate="print"/>
          <a:srcRect/>
          <a:stretch>
            <a:fillRect/>
          </a:stretch>
        </p:blipFill>
        <p:spPr bwMode="auto">
          <a:xfrm>
            <a:off x="0" y="5229200"/>
            <a:ext cx="9144000" cy="1628800"/>
          </a:xfrm>
          <a:prstGeom prst="rect">
            <a:avLst/>
          </a:prstGeom>
          <a:noFill/>
        </p:spPr>
      </p:pic>
    </p:spTree>
  </p:cSld>
  <p:clrMapOvr>
    <a:masterClrMapping/>
  </p:clrMapOvr>
  <p:transition>
    <p:randomBar dir="vert"/>
  </p:transition>
</p:sld>
</file>

<file path=ppt/theme/theme1.xml><?xml version="1.0" encoding="utf-8"?>
<a:theme xmlns:a="http://schemas.openxmlformats.org/drawingml/2006/main" name="Modèle par défaut">
  <a:themeElements>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èle par défau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61979</Template>
  <TotalTime>80</TotalTime>
  <Words>643</Words>
  <Application>Microsoft Office PowerPoint</Application>
  <PresentationFormat>全屏显示(4:3)</PresentationFormat>
  <Paragraphs>69</Paragraphs>
  <Slides>22</Slides>
  <Notes>0</Notes>
  <HiddenSlides>0</HiddenSlides>
  <MMClips>0</MMClips>
  <ScaleCrop>false</ScaleCrop>
  <HeadingPairs>
    <vt:vector size="8" baseType="variant">
      <vt:variant>
        <vt:lpstr>已用的字体</vt:lpstr>
      </vt:variant>
      <vt:variant>
        <vt:i4>2</vt:i4>
      </vt:variant>
      <vt:variant>
        <vt:lpstr>主题</vt:lpstr>
      </vt:variant>
      <vt:variant>
        <vt:i4>1</vt:i4>
      </vt:variant>
      <vt:variant>
        <vt:lpstr>嵌入 OLE 服务器</vt:lpstr>
      </vt:variant>
      <vt:variant>
        <vt:i4>1</vt:i4>
      </vt:variant>
      <vt:variant>
        <vt:lpstr>幻灯片标题</vt:lpstr>
      </vt:variant>
      <vt:variant>
        <vt:i4>22</vt:i4>
      </vt:variant>
    </vt:vector>
  </HeadingPairs>
  <TitlesOfParts>
    <vt:vector size="26" baseType="lpstr">
      <vt:lpstr>Arial</vt:lpstr>
      <vt:lpstr>Georgia</vt:lpstr>
      <vt:lpstr>Modèle par défaut</vt:lpstr>
      <vt:lpstr>程序包</vt:lpstr>
      <vt:lpstr>PowerPoint 演示文稿</vt:lpstr>
      <vt:lpstr>PowerPoint 演示文稿</vt:lpstr>
      <vt:lpstr>PowerPoint 演示文稿</vt:lpstr>
      <vt:lpstr>         MACHINE LEARNING</vt:lpstr>
      <vt:lpstr>ML Leads to AI</vt:lpstr>
      <vt:lpstr>ML Leads to AI</vt:lpstr>
      <vt:lpstr>MAJOR BRANCHES OF AI</vt:lpstr>
      <vt:lpstr>MAJOR BRANCHES OF AI</vt:lpstr>
      <vt:lpstr>Robotics</vt:lpstr>
      <vt:lpstr> FOR EXAMPLE:- ASIMO  </vt:lpstr>
      <vt:lpstr>  </vt:lpstr>
      <vt:lpstr>PowerPoint 演示文稿</vt:lpstr>
      <vt:lpstr> FOR EXAMPLE: Lucy  </vt:lpstr>
      <vt:lpstr>Natural Language Processing</vt:lpstr>
      <vt:lpstr>Artificial Neural Networks  Computer system that can act like or simulate the functioning of the human brain </vt:lpstr>
      <vt:lpstr>ADVANTAGES</vt:lpstr>
      <vt:lpstr>DISADVANTAGES</vt:lpstr>
      <vt:lpstr>CHALLANGES</vt:lpstr>
      <vt:lpstr>PowerPoint 演示文稿</vt:lpstr>
      <vt:lpstr>A short Vido Clip about AI </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Rainbow multiple curves</dc:title>
  <dc:creator>www.powerpointstyles.com</dc:creator>
  <dc:description>Image credit to FreeDigitalPhotos.net</dc:description>
  <cp:lastModifiedBy>kiko</cp:lastModifiedBy>
  <cp:revision>147</cp:revision>
  <dcterms:created xsi:type="dcterms:W3CDTF">2009-03-23T15:23:00Z</dcterms:created>
  <dcterms:modified xsi:type="dcterms:W3CDTF">2018-09-28T07:12:11Z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1033-10.2.0.7456</vt:lpwstr>
  </property>
</Properties>
</file>